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4"/>
  </p:notesMasterIdLst>
  <p:handoutMasterIdLst>
    <p:handoutMasterId r:id="rId45"/>
  </p:handoutMasterIdLst>
  <p:sldIdLst>
    <p:sldId id="327" r:id="rId5"/>
    <p:sldId id="330" r:id="rId6"/>
    <p:sldId id="333" r:id="rId7"/>
    <p:sldId id="332" r:id="rId8"/>
    <p:sldId id="298" r:id="rId9"/>
    <p:sldId id="262" r:id="rId10"/>
    <p:sldId id="263" r:id="rId11"/>
    <p:sldId id="299" r:id="rId12"/>
    <p:sldId id="302" r:id="rId13"/>
    <p:sldId id="264" r:id="rId14"/>
    <p:sldId id="266" r:id="rId15"/>
    <p:sldId id="265" r:id="rId16"/>
    <p:sldId id="276" r:id="rId17"/>
    <p:sldId id="293" r:id="rId18"/>
    <p:sldId id="277" r:id="rId19"/>
    <p:sldId id="284" r:id="rId20"/>
    <p:sldId id="269" r:id="rId21"/>
    <p:sldId id="304" r:id="rId22"/>
    <p:sldId id="305" r:id="rId23"/>
    <p:sldId id="307" r:id="rId24"/>
    <p:sldId id="306"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18" r:id="rId38"/>
    <p:sldId id="319" r:id="rId39"/>
    <p:sldId id="288" r:id="rId40"/>
    <p:sldId id="320" r:id="rId41"/>
    <p:sldId id="274" r:id="rId42"/>
    <p:sldId id="329" r:id="rId4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58" d="100"/>
          <a:sy n="58" d="100"/>
        </p:scale>
        <p:origin x="1404" y="1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wanth Kumar" userId="b7b80c8457dfaecc" providerId="LiveId" clId="{ACEBE266-62C6-4DDC-9D69-CB5BB43ED6A4}"/>
    <pc:docChg chg="undo redo custSel addSld delSld modSld">
      <pc:chgData name="Ashwanth Kumar" userId="b7b80c8457dfaecc" providerId="LiveId" clId="{ACEBE266-62C6-4DDC-9D69-CB5BB43ED6A4}" dt="2024-09-27T14:18:17.777" v="3897" actId="20577"/>
      <pc:docMkLst>
        <pc:docMk/>
      </pc:docMkLst>
      <pc:sldChg chg="modSp mod">
        <pc:chgData name="Ashwanth Kumar" userId="b7b80c8457dfaecc" providerId="LiveId" clId="{ACEBE266-62C6-4DDC-9D69-CB5BB43ED6A4}" dt="2024-09-23T13:07:07.261" v="2097" actId="27636"/>
        <pc:sldMkLst>
          <pc:docMk/>
          <pc:sldMk cId="1553432724" sldId="262"/>
        </pc:sldMkLst>
        <pc:spChg chg="mod">
          <ac:chgData name="Ashwanth Kumar" userId="b7b80c8457dfaecc" providerId="LiveId" clId="{ACEBE266-62C6-4DDC-9D69-CB5BB43ED6A4}" dt="2024-09-23T13:07:07.261" v="2097" actId="27636"/>
          <ac:spMkLst>
            <pc:docMk/>
            <pc:sldMk cId="1553432724" sldId="262"/>
            <ac:spMk id="7" creationId="{0BFEC426-B615-E549-83E5-140FD588BC64}"/>
          </ac:spMkLst>
        </pc:spChg>
      </pc:sldChg>
      <pc:sldChg chg="addSp delSp modSp mod">
        <pc:chgData name="Ashwanth Kumar" userId="b7b80c8457dfaecc" providerId="LiveId" clId="{ACEBE266-62C6-4DDC-9D69-CB5BB43ED6A4}" dt="2024-09-23T13:19:08.501" v="2157" actId="20577"/>
        <pc:sldMkLst>
          <pc:docMk/>
          <pc:sldMk cId="3288665831" sldId="263"/>
        </pc:sldMkLst>
        <pc:spChg chg="add mod">
          <ac:chgData name="Ashwanth Kumar" userId="b7b80c8457dfaecc" providerId="LiveId" clId="{ACEBE266-62C6-4DDC-9D69-CB5BB43ED6A4}" dt="2024-09-23T13:11:29.353" v="2113"/>
          <ac:spMkLst>
            <pc:docMk/>
            <pc:sldMk cId="3288665831" sldId="263"/>
            <ac:spMk id="2" creationId="{0780A334-13DD-E0F2-7945-5483607C7F2D}"/>
          </ac:spMkLst>
        </pc:spChg>
        <pc:spChg chg="add mod">
          <ac:chgData name="Ashwanth Kumar" userId="b7b80c8457dfaecc" providerId="LiveId" clId="{ACEBE266-62C6-4DDC-9D69-CB5BB43ED6A4}" dt="2024-09-23T13:19:08.501" v="2157" actId="20577"/>
          <ac:spMkLst>
            <pc:docMk/>
            <pc:sldMk cId="3288665831" sldId="263"/>
            <ac:spMk id="3" creationId="{5022BE61-8058-0BBF-80A4-A3264EB9CE3A}"/>
          </ac:spMkLst>
        </pc:spChg>
        <pc:spChg chg="add del mod">
          <ac:chgData name="Ashwanth Kumar" userId="b7b80c8457dfaecc" providerId="LiveId" clId="{ACEBE266-62C6-4DDC-9D69-CB5BB43ED6A4}" dt="2024-09-23T13:11:33.560" v="2117"/>
          <ac:spMkLst>
            <pc:docMk/>
            <pc:sldMk cId="3288665831" sldId="263"/>
            <ac:spMk id="5" creationId="{1B07C49E-AFFC-EC46-8930-E4D428F5F943}"/>
          </ac:spMkLst>
        </pc:spChg>
      </pc:sldChg>
      <pc:sldChg chg="addSp modSp mod">
        <pc:chgData name="Ashwanth Kumar" userId="b7b80c8457dfaecc" providerId="LiveId" clId="{ACEBE266-62C6-4DDC-9D69-CB5BB43ED6A4}" dt="2024-09-23T14:27:59.537" v="2441" actId="14100"/>
        <pc:sldMkLst>
          <pc:docMk/>
          <pc:sldMk cId="2987552906" sldId="264"/>
        </pc:sldMkLst>
        <pc:spChg chg="add">
          <ac:chgData name="Ashwanth Kumar" userId="b7b80c8457dfaecc" providerId="LiveId" clId="{ACEBE266-62C6-4DDC-9D69-CB5BB43ED6A4}" dt="2024-09-23T14:26:37.954" v="2430"/>
          <ac:spMkLst>
            <pc:docMk/>
            <pc:sldMk cId="2987552906" sldId="264"/>
            <ac:spMk id="2" creationId="{EDF5D8C2-E7EC-C20F-CE5F-20D6A85F4BB0}"/>
          </ac:spMkLst>
        </pc:spChg>
        <pc:spChg chg="mod">
          <ac:chgData name="Ashwanth Kumar" userId="b7b80c8457dfaecc" providerId="LiveId" clId="{ACEBE266-62C6-4DDC-9D69-CB5BB43ED6A4}" dt="2024-09-23T14:27:59.537" v="2441" actId="14100"/>
          <ac:spMkLst>
            <pc:docMk/>
            <pc:sldMk cId="2987552906" sldId="264"/>
            <ac:spMk id="5" creationId="{1B07C49E-AFFC-EC46-8930-E4D428F5F943}"/>
          </ac:spMkLst>
        </pc:spChg>
      </pc:sldChg>
      <pc:sldChg chg="modSp mod">
        <pc:chgData name="Ashwanth Kumar" userId="b7b80c8457dfaecc" providerId="LiveId" clId="{ACEBE266-62C6-4DDC-9D69-CB5BB43ED6A4}" dt="2024-09-23T14:33:43.586" v="2463" actId="20577"/>
        <pc:sldMkLst>
          <pc:docMk/>
          <pc:sldMk cId="1578726356" sldId="265"/>
        </pc:sldMkLst>
        <pc:spChg chg="mod">
          <ac:chgData name="Ashwanth Kumar" userId="b7b80c8457dfaecc" providerId="LiveId" clId="{ACEBE266-62C6-4DDC-9D69-CB5BB43ED6A4}" dt="2024-09-23T14:33:43.586" v="2463" actId="20577"/>
          <ac:spMkLst>
            <pc:docMk/>
            <pc:sldMk cId="1578726356" sldId="265"/>
            <ac:spMk id="5" creationId="{1B07C49E-AFFC-EC46-8930-E4D428F5F943}"/>
          </ac:spMkLst>
        </pc:spChg>
      </pc:sldChg>
      <pc:sldChg chg="addSp modSp mod">
        <pc:chgData name="Ashwanth Kumar" userId="b7b80c8457dfaecc" providerId="LiveId" clId="{ACEBE266-62C6-4DDC-9D69-CB5BB43ED6A4}" dt="2024-09-23T14:31:37.866" v="2455"/>
        <pc:sldMkLst>
          <pc:docMk/>
          <pc:sldMk cId="779971636" sldId="266"/>
        </pc:sldMkLst>
        <pc:spChg chg="add">
          <ac:chgData name="Ashwanth Kumar" userId="b7b80c8457dfaecc" providerId="LiveId" clId="{ACEBE266-62C6-4DDC-9D69-CB5BB43ED6A4}" dt="2024-09-23T14:30:19.401" v="2443"/>
          <ac:spMkLst>
            <pc:docMk/>
            <pc:sldMk cId="779971636" sldId="266"/>
            <ac:spMk id="2" creationId="{13E631D6-B0B7-2C0B-D30C-140095C8FB26}"/>
          </ac:spMkLst>
        </pc:spChg>
        <pc:spChg chg="mod">
          <ac:chgData name="Ashwanth Kumar" userId="b7b80c8457dfaecc" providerId="LiveId" clId="{ACEBE266-62C6-4DDC-9D69-CB5BB43ED6A4}" dt="2024-09-23T14:31:37.866" v="2455"/>
          <ac:spMkLst>
            <pc:docMk/>
            <pc:sldMk cId="779971636" sldId="266"/>
            <ac:spMk id="5" creationId="{1B07C49E-AFFC-EC46-8930-E4D428F5F943}"/>
          </ac:spMkLst>
        </pc:spChg>
        <pc:spChg chg="add">
          <ac:chgData name="Ashwanth Kumar" userId="b7b80c8457dfaecc" providerId="LiveId" clId="{ACEBE266-62C6-4DDC-9D69-CB5BB43ED6A4}" dt="2024-09-23T14:31:30.602" v="2454"/>
          <ac:spMkLst>
            <pc:docMk/>
            <pc:sldMk cId="779971636" sldId="266"/>
            <ac:spMk id="6" creationId="{4D56A700-DA7A-3566-7F37-C11F4362C114}"/>
          </ac:spMkLst>
        </pc:spChg>
      </pc:sldChg>
      <pc:sldChg chg="addSp modSp mod">
        <pc:chgData name="Ashwanth Kumar" userId="b7b80c8457dfaecc" providerId="LiveId" clId="{ACEBE266-62C6-4DDC-9D69-CB5BB43ED6A4}" dt="2024-09-27T14:12:38.939" v="3190" actId="14100"/>
        <pc:sldMkLst>
          <pc:docMk/>
          <pc:sldMk cId="3865605948" sldId="269"/>
        </pc:sldMkLst>
        <pc:spChg chg="mod">
          <ac:chgData name="Ashwanth Kumar" userId="b7b80c8457dfaecc" providerId="LiveId" clId="{ACEBE266-62C6-4DDC-9D69-CB5BB43ED6A4}" dt="2024-09-27T14:12:31.516" v="3188" actId="20577"/>
          <ac:spMkLst>
            <pc:docMk/>
            <pc:sldMk cId="3865605948" sldId="269"/>
            <ac:spMk id="3" creationId="{373827F3-F386-AA4E-80ED-D86DEF8C158D}"/>
          </ac:spMkLst>
        </pc:spChg>
        <pc:picChg chg="add mod">
          <ac:chgData name="Ashwanth Kumar" userId="b7b80c8457dfaecc" providerId="LiveId" clId="{ACEBE266-62C6-4DDC-9D69-CB5BB43ED6A4}" dt="2024-09-27T14:12:38.939" v="3190" actId="14100"/>
          <ac:picMkLst>
            <pc:docMk/>
            <pc:sldMk cId="3865605948" sldId="269"/>
            <ac:picMk id="6" creationId="{4DF8FE16-1EBD-44ED-41D3-D466D689BF65}"/>
          </ac:picMkLst>
        </pc:picChg>
      </pc:sldChg>
      <pc:sldChg chg="addSp modSp mod">
        <pc:chgData name="Ashwanth Kumar" userId="b7b80c8457dfaecc" providerId="LiveId" clId="{ACEBE266-62C6-4DDC-9D69-CB5BB43ED6A4}" dt="2024-09-27T14:13:49.435" v="3394" actId="14100"/>
        <pc:sldMkLst>
          <pc:docMk/>
          <pc:sldMk cId="2727850971" sldId="270"/>
        </pc:sldMkLst>
        <pc:spChg chg="mod">
          <ac:chgData name="Ashwanth Kumar" userId="b7b80c8457dfaecc" providerId="LiveId" clId="{ACEBE266-62C6-4DDC-9D69-CB5BB43ED6A4}" dt="2024-09-27T14:13:46.049" v="3393" actId="5793"/>
          <ac:spMkLst>
            <pc:docMk/>
            <pc:sldMk cId="2727850971" sldId="270"/>
            <ac:spMk id="5" creationId="{1B07C49E-AFFC-EC46-8930-E4D428F5F943}"/>
          </ac:spMkLst>
        </pc:spChg>
        <pc:picChg chg="add mod">
          <ac:chgData name="Ashwanth Kumar" userId="b7b80c8457dfaecc" providerId="LiveId" clId="{ACEBE266-62C6-4DDC-9D69-CB5BB43ED6A4}" dt="2024-09-27T14:13:49.435" v="3394" actId="14100"/>
          <ac:picMkLst>
            <pc:docMk/>
            <pc:sldMk cId="2727850971" sldId="270"/>
            <ac:picMk id="6" creationId="{0EC97CA4-5452-B7DD-13BD-0BDC9366ACC3}"/>
          </ac:picMkLst>
        </pc:picChg>
      </pc:sldChg>
      <pc:sldChg chg="modSp mod">
        <pc:chgData name="Ashwanth Kumar" userId="b7b80c8457dfaecc" providerId="LiveId" clId="{ACEBE266-62C6-4DDC-9D69-CB5BB43ED6A4}" dt="2024-09-27T14:18:17.777" v="3897" actId="20577"/>
        <pc:sldMkLst>
          <pc:docMk/>
          <pc:sldMk cId="1630123617" sldId="274"/>
        </pc:sldMkLst>
        <pc:spChg chg="mod">
          <ac:chgData name="Ashwanth Kumar" userId="b7b80c8457dfaecc" providerId="LiveId" clId="{ACEBE266-62C6-4DDC-9D69-CB5BB43ED6A4}" dt="2024-09-27T14:18:17.777" v="3897" actId="20577"/>
          <ac:spMkLst>
            <pc:docMk/>
            <pc:sldMk cId="1630123617" sldId="274"/>
            <ac:spMk id="5" creationId="{28684E62-A9F8-4E7A-AB01-78893062A1B4}"/>
          </ac:spMkLst>
        </pc:spChg>
      </pc:sldChg>
      <pc:sldChg chg="del">
        <pc:chgData name="Ashwanth Kumar" userId="b7b80c8457dfaecc" providerId="LiveId" clId="{ACEBE266-62C6-4DDC-9D69-CB5BB43ED6A4}" dt="2024-09-27T14:08:29.720" v="3173" actId="47"/>
        <pc:sldMkLst>
          <pc:docMk/>
          <pc:sldMk cId="3410008520" sldId="275"/>
        </pc:sldMkLst>
      </pc:sldChg>
      <pc:sldChg chg="modSp mod">
        <pc:chgData name="Ashwanth Kumar" userId="b7b80c8457dfaecc" providerId="LiveId" clId="{ACEBE266-62C6-4DDC-9D69-CB5BB43ED6A4}" dt="2024-09-23T14:56:33.861" v="2491" actId="5793"/>
        <pc:sldMkLst>
          <pc:docMk/>
          <pc:sldMk cId="148114319" sldId="276"/>
        </pc:sldMkLst>
        <pc:spChg chg="mod">
          <ac:chgData name="Ashwanth Kumar" userId="b7b80c8457dfaecc" providerId="LiveId" clId="{ACEBE266-62C6-4DDC-9D69-CB5BB43ED6A4}" dt="2024-09-23T14:56:33.861" v="2491" actId="5793"/>
          <ac:spMkLst>
            <pc:docMk/>
            <pc:sldMk cId="148114319" sldId="276"/>
            <ac:spMk id="5" creationId="{1B07C49E-AFFC-EC46-8930-E4D428F5F943}"/>
          </ac:spMkLst>
        </pc:spChg>
      </pc:sldChg>
      <pc:sldChg chg="modSp mod">
        <pc:chgData name="Ashwanth Kumar" userId="b7b80c8457dfaecc" providerId="LiveId" clId="{ACEBE266-62C6-4DDC-9D69-CB5BB43ED6A4}" dt="2024-09-27T09:25:53.281" v="2515" actId="27636"/>
        <pc:sldMkLst>
          <pc:docMk/>
          <pc:sldMk cId="321008965" sldId="277"/>
        </pc:sldMkLst>
        <pc:spChg chg="mod">
          <ac:chgData name="Ashwanth Kumar" userId="b7b80c8457dfaecc" providerId="LiveId" clId="{ACEBE266-62C6-4DDC-9D69-CB5BB43ED6A4}" dt="2024-09-27T09:25:53.281" v="2515" actId="27636"/>
          <ac:spMkLst>
            <pc:docMk/>
            <pc:sldMk cId="321008965" sldId="277"/>
            <ac:spMk id="8" creationId="{C7B9C153-C85C-3240-8E7E-523FBC004564}"/>
          </ac:spMkLst>
        </pc:spChg>
      </pc:sldChg>
      <pc:sldChg chg="del">
        <pc:chgData name="Ashwanth Kumar" userId="b7b80c8457dfaecc" providerId="LiveId" clId="{ACEBE266-62C6-4DDC-9D69-CB5BB43ED6A4}" dt="2024-09-27T14:09:19.466" v="3174" actId="47"/>
        <pc:sldMkLst>
          <pc:docMk/>
          <pc:sldMk cId="2459446073" sldId="289"/>
        </pc:sldMkLst>
      </pc:sldChg>
      <pc:sldChg chg="modSp mod">
        <pc:chgData name="Ashwanth Kumar" userId="b7b80c8457dfaecc" providerId="LiveId" clId="{ACEBE266-62C6-4DDC-9D69-CB5BB43ED6A4}" dt="2024-09-27T09:23:36.058" v="2501" actId="108"/>
        <pc:sldMkLst>
          <pc:docMk/>
          <pc:sldMk cId="1813711241" sldId="293"/>
        </pc:sldMkLst>
        <pc:spChg chg="mod">
          <ac:chgData name="Ashwanth Kumar" userId="b7b80c8457dfaecc" providerId="LiveId" clId="{ACEBE266-62C6-4DDC-9D69-CB5BB43ED6A4}" dt="2024-09-27T09:23:36.058" v="2501" actId="108"/>
          <ac:spMkLst>
            <pc:docMk/>
            <pc:sldMk cId="1813711241" sldId="293"/>
            <ac:spMk id="5" creationId="{1B07C49E-AFFC-EC46-8930-E4D428F5F943}"/>
          </ac:spMkLst>
        </pc:spChg>
      </pc:sldChg>
      <pc:sldChg chg="addSp modSp mod">
        <pc:chgData name="Ashwanth Kumar" userId="b7b80c8457dfaecc" providerId="LiveId" clId="{ACEBE266-62C6-4DDC-9D69-CB5BB43ED6A4}" dt="2024-09-27T14:15:58.899" v="3748" actId="5793"/>
        <pc:sldMkLst>
          <pc:docMk/>
          <pc:sldMk cId="981671777" sldId="296"/>
        </pc:sldMkLst>
        <pc:spChg chg="mod">
          <ac:chgData name="Ashwanth Kumar" userId="b7b80c8457dfaecc" providerId="LiveId" clId="{ACEBE266-62C6-4DDC-9D69-CB5BB43ED6A4}" dt="2024-09-27T14:15:58.899" v="3748" actId="5793"/>
          <ac:spMkLst>
            <pc:docMk/>
            <pc:sldMk cId="981671777" sldId="296"/>
            <ac:spMk id="5" creationId="{85D9F803-CDBC-C74C-AF1B-2B5937D1C241}"/>
          </ac:spMkLst>
        </pc:spChg>
        <pc:picChg chg="add mod">
          <ac:chgData name="Ashwanth Kumar" userId="b7b80c8457dfaecc" providerId="LiveId" clId="{ACEBE266-62C6-4DDC-9D69-CB5BB43ED6A4}" dt="2024-09-27T14:15:52.226" v="3685" actId="1076"/>
          <ac:picMkLst>
            <pc:docMk/>
            <pc:sldMk cId="981671777" sldId="296"/>
            <ac:picMk id="6" creationId="{1C168EF7-812B-FE3F-89DD-6C121AA4765F}"/>
          </ac:picMkLst>
        </pc:picChg>
      </pc:sldChg>
      <pc:sldChg chg="addSp modSp mod">
        <pc:chgData name="Ashwanth Kumar" userId="b7b80c8457dfaecc" providerId="LiveId" clId="{ACEBE266-62C6-4DDC-9D69-CB5BB43ED6A4}" dt="2024-09-23T13:35:11.861" v="2388" actId="255"/>
        <pc:sldMkLst>
          <pc:docMk/>
          <pc:sldMk cId="280316088" sldId="299"/>
        </pc:sldMkLst>
        <pc:spChg chg="mod">
          <ac:chgData name="Ashwanth Kumar" userId="b7b80c8457dfaecc" providerId="LiveId" clId="{ACEBE266-62C6-4DDC-9D69-CB5BB43ED6A4}" dt="2024-09-23T13:19:56.130" v="2167" actId="12"/>
          <ac:spMkLst>
            <pc:docMk/>
            <pc:sldMk cId="280316088" sldId="299"/>
            <ac:spMk id="3" creationId="{AB0AB2AC-B7E6-6849-9AE9-697369407F8F}"/>
          </ac:spMkLst>
        </pc:spChg>
        <pc:spChg chg="mod">
          <ac:chgData name="Ashwanth Kumar" userId="b7b80c8457dfaecc" providerId="LiveId" clId="{ACEBE266-62C6-4DDC-9D69-CB5BB43ED6A4}" dt="2024-09-23T13:35:11.861" v="2388" actId="255"/>
          <ac:spMkLst>
            <pc:docMk/>
            <pc:sldMk cId="280316088" sldId="299"/>
            <ac:spMk id="5" creationId="{1B07C49E-AFFC-EC46-8930-E4D428F5F943}"/>
          </ac:spMkLst>
        </pc:spChg>
        <pc:spChg chg="add mod">
          <ac:chgData name="Ashwanth Kumar" userId="b7b80c8457dfaecc" providerId="LiveId" clId="{ACEBE266-62C6-4DDC-9D69-CB5BB43ED6A4}" dt="2024-09-23T13:34:28.971" v="2384" actId="14100"/>
          <ac:spMkLst>
            <pc:docMk/>
            <pc:sldMk cId="280316088" sldId="299"/>
            <ac:spMk id="8" creationId="{F7537AC4-9415-D4C0-4A20-BFA6E9F36131}"/>
          </ac:spMkLst>
        </pc:spChg>
        <pc:spChg chg="add mod">
          <ac:chgData name="Ashwanth Kumar" userId="b7b80c8457dfaecc" providerId="LiveId" clId="{ACEBE266-62C6-4DDC-9D69-CB5BB43ED6A4}" dt="2024-09-23T13:34:06.797" v="2379" actId="14100"/>
          <ac:spMkLst>
            <pc:docMk/>
            <pc:sldMk cId="280316088" sldId="299"/>
            <ac:spMk id="10" creationId="{2D982639-F700-6B1A-5106-F4C45ADB6088}"/>
          </ac:spMkLst>
        </pc:spChg>
        <pc:spChg chg="add mod">
          <ac:chgData name="Ashwanth Kumar" userId="b7b80c8457dfaecc" providerId="LiveId" clId="{ACEBE266-62C6-4DDC-9D69-CB5BB43ED6A4}" dt="2024-09-23T13:21:49.242" v="2205"/>
          <ac:spMkLst>
            <pc:docMk/>
            <pc:sldMk cId="280316088" sldId="299"/>
            <ac:spMk id="11" creationId="{03EBDC7B-9496-D57E-203B-CBC324662AE8}"/>
          </ac:spMkLst>
        </pc:spChg>
        <pc:spChg chg="add mod">
          <ac:chgData name="Ashwanth Kumar" userId="b7b80c8457dfaecc" providerId="LiveId" clId="{ACEBE266-62C6-4DDC-9D69-CB5BB43ED6A4}" dt="2024-09-23T13:33:48.760" v="2374" actId="14100"/>
          <ac:spMkLst>
            <pc:docMk/>
            <pc:sldMk cId="280316088" sldId="299"/>
            <ac:spMk id="13" creationId="{F4748DD7-54E9-569B-CAA5-1DD53DAF10CE}"/>
          </ac:spMkLst>
        </pc:spChg>
        <pc:spChg chg="add mod">
          <ac:chgData name="Ashwanth Kumar" userId="b7b80c8457dfaecc" providerId="LiveId" clId="{ACEBE266-62C6-4DDC-9D69-CB5BB43ED6A4}" dt="2024-09-23T13:29:25.701" v="2329" actId="1076"/>
          <ac:spMkLst>
            <pc:docMk/>
            <pc:sldMk cId="280316088" sldId="299"/>
            <ac:spMk id="15" creationId="{E187A9CB-5A92-89FC-9509-AD00C7CA0EF4}"/>
          </ac:spMkLst>
        </pc:spChg>
        <pc:spChg chg="add mod">
          <ac:chgData name="Ashwanth Kumar" userId="b7b80c8457dfaecc" providerId="LiveId" clId="{ACEBE266-62C6-4DDC-9D69-CB5BB43ED6A4}" dt="2024-09-23T13:32:32.685" v="2368" actId="14100"/>
          <ac:spMkLst>
            <pc:docMk/>
            <pc:sldMk cId="280316088" sldId="299"/>
            <ac:spMk id="16" creationId="{B09EAB2B-9D4E-F9BA-B9E2-50E2820225F2}"/>
          </ac:spMkLst>
        </pc:spChg>
        <pc:spChg chg="add mod">
          <ac:chgData name="Ashwanth Kumar" userId="b7b80c8457dfaecc" providerId="LiveId" clId="{ACEBE266-62C6-4DDC-9D69-CB5BB43ED6A4}" dt="2024-09-23T13:31:52.370" v="2361" actId="1076"/>
          <ac:spMkLst>
            <pc:docMk/>
            <pc:sldMk cId="280316088" sldId="299"/>
            <ac:spMk id="20" creationId="{976EAAC8-BBBC-B7A4-85B3-3E1F868C4858}"/>
          </ac:spMkLst>
        </pc:spChg>
        <pc:spChg chg="add mod">
          <ac:chgData name="Ashwanth Kumar" userId="b7b80c8457dfaecc" providerId="LiveId" clId="{ACEBE266-62C6-4DDC-9D69-CB5BB43ED6A4}" dt="2024-09-23T13:31:33.381" v="2356" actId="14100"/>
          <ac:spMkLst>
            <pc:docMk/>
            <pc:sldMk cId="280316088" sldId="299"/>
            <ac:spMk id="21" creationId="{88871791-41A6-ADFF-C2A0-76B60A2B6224}"/>
          </ac:spMkLst>
        </pc:spChg>
        <pc:spChg chg="add mod">
          <ac:chgData name="Ashwanth Kumar" userId="b7b80c8457dfaecc" providerId="LiveId" clId="{ACEBE266-62C6-4DDC-9D69-CB5BB43ED6A4}" dt="2024-09-23T13:31:12.195" v="2351" actId="14100"/>
          <ac:spMkLst>
            <pc:docMk/>
            <pc:sldMk cId="280316088" sldId="299"/>
            <ac:spMk id="22" creationId="{CD2DE265-2E4C-5468-B3CA-9FB5D2354008}"/>
          </ac:spMkLst>
        </pc:spChg>
        <pc:spChg chg="add">
          <ac:chgData name="Ashwanth Kumar" userId="b7b80c8457dfaecc" providerId="LiveId" clId="{ACEBE266-62C6-4DDC-9D69-CB5BB43ED6A4}" dt="2024-09-23T13:32:03.443" v="2364"/>
          <ac:spMkLst>
            <pc:docMk/>
            <pc:sldMk cId="280316088" sldId="299"/>
            <ac:spMk id="24" creationId="{8C518506-BEC7-08AD-654E-E03DD71FFCFF}"/>
          </ac:spMkLst>
        </pc:spChg>
        <pc:cxnChg chg="add mod">
          <ac:chgData name="Ashwanth Kumar" userId="b7b80c8457dfaecc" providerId="LiveId" clId="{ACEBE266-62C6-4DDC-9D69-CB5BB43ED6A4}" dt="2024-09-23T13:28:17.693" v="2322" actId="1076"/>
          <ac:cxnSpMkLst>
            <pc:docMk/>
            <pc:sldMk cId="280316088" sldId="299"/>
            <ac:cxnSpMk id="7" creationId="{F44D62E0-D167-C70F-7AF8-197E0AA00568}"/>
          </ac:cxnSpMkLst>
        </pc:cxnChg>
        <pc:cxnChg chg="add mod">
          <ac:chgData name="Ashwanth Kumar" userId="b7b80c8457dfaecc" providerId="LiveId" clId="{ACEBE266-62C6-4DDC-9D69-CB5BB43ED6A4}" dt="2024-09-23T13:29:08.104" v="2324" actId="1076"/>
          <ac:cxnSpMkLst>
            <pc:docMk/>
            <pc:sldMk cId="280316088" sldId="299"/>
            <ac:cxnSpMk id="9" creationId="{4BE5B85F-10F8-F655-4850-9A7D40950E0D}"/>
          </ac:cxnSpMkLst>
        </pc:cxnChg>
        <pc:cxnChg chg="add mod">
          <ac:chgData name="Ashwanth Kumar" userId="b7b80c8457dfaecc" providerId="LiveId" clId="{ACEBE266-62C6-4DDC-9D69-CB5BB43ED6A4}" dt="2024-09-23T13:29:14.632" v="2326" actId="1076"/>
          <ac:cxnSpMkLst>
            <pc:docMk/>
            <pc:sldMk cId="280316088" sldId="299"/>
            <ac:cxnSpMk id="12" creationId="{9F93494A-F9A6-DFE4-F24D-20855627DDFA}"/>
          </ac:cxnSpMkLst>
        </pc:cxnChg>
        <pc:cxnChg chg="add mod">
          <ac:chgData name="Ashwanth Kumar" userId="b7b80c8457dfaecc" providerId="LiveId" clId="{ACEBE266-62C6-4DDC-9D69-CB5BB43ED6A4}" dt="2024-09-23T13:29:21.519" v="2328" actId="1076"/>
          <ac:cxnSpMkLst>
            <pc:docMk/>
            <pc:sldMk cId="280316088" sldId="299"/>
            <ac:cxnSpMk id="14" creationId="{CFA867E9-D0C9-9AE7-3F2D-C2D38C3BB508}"/>
          </ac:cxnSpMkLst>
        </pc:cxnChg>
        <pc:cxnChg chg="add mod">
          <ac:chgData name="Ashwanth Kumar" userId="b7b80c8457dfaecc" providerId="LiveId" clId="{ACEBE266-62C6-4DDC-9D69-CB5BB43ED6A4}" dt="2024-09-23T13:29:28.815" v="2330" actId="1076"/>
          <ac:cxnSpMkLst>
            <pc:docMk/>
            <pc:sldMk cId="280316088" sldId="299"/>
            <ac:cxnSpMk id="17" creationId="{BFBFD5D2-CC8F-3328-040F-264A534E4D06}"/>
          </ac:cxnSpMkLst>
        </pc:cxnChg>
        <pc:cxnChg chg="add mod">
          <ac:chgData name="Ashwanth Kumar" userId="b7b80c8457dfaecc" providerId="LiveId" clId="{ACEBE266-62C6-4DDC-9D69-CB5BB43ED6A4}" dt="2024-09-23T13:29:39.524" v="2332" actId="1076"/>
          <ac:cxnSpMkLst>
            <pc:docMk/>
            <pc:sldMk cId="280316088" sldId="299"/>
            <ac:cxnSpMk id="18" creationId="{0CB9EAC7-FA33-8B7C-E179-34ECB5FAFA4A}"/>
          </ac:cxnSpMkLst>
        </pc:cxnChg>
        <pc:cxnChg chg="add mod">
          <ac:chgData name="Ashwanth Kumar" userId="b7b80c8457dfaecc" providerId="LiveId" clId="{ACEBE266-62C6-4DDC-9D69-CB5BB43ED6A4}" dt="2024-09-23T13:29:47.338" v="2334" actId="1076"/>
          <ac:cxnSpMkLst>
            <pc:docMk/>
            <pc:sldMk cId="280316088" sldId="299"/>
            <ac:cxnSpMk id="19" creationId="{696BF96D-EED1-6381-7438-3EBFA90ECFE7}"/>
          </ac:cxnSpMkLst>
        </pc:cxnChg>
        <pc:cxnChg chg="add mod">
          <ac:chgData name="Ashwanth Kumar" userId="b7b80c8457dfaecc" providerId="LiveId" clId="{ACEBE266-62C6-4DDC-9D69-CB5BB43ED6A4}" dt="2024-09-23T13:30:25.945" v="2340" actId="1076"/>
          <ac:cxnSpMkLst>
            <pc:docMk/>
            <pc:sldMk cId="280316088" sldId="299"/>
            <ac:cxnSpMk id="23" creationId="{29D70B22-80CD-B31E-B5B0-C6DFD109A397}"/>
          </ac:cxnSpMkLst>
        </pc:cxnChg>
      </pc:sldChg>
      <pc:sldChg chg="addSp modSp mod">
        <pc:chgData name="Ashwanth Kumar" userId="b7b80c8457dfaecc" providerId="LiveId" clId="{ACEBE266-62C6-4DDC-9D69-CB5BB43ED6A4}" dt="2024-09-23T13:42:09.372" v="2429" actId="1076"/>
        <pc:sldMkLst>
          <pc:docMk/>
          <pc:sldMk cId="1385553969" sldId="302"/>
        </pc:sldMkLst>
        <pc:spChg chg="mod">
          <ac:chgData name="Ashwanth Kumar" userId="b7b80c8457dfaecc" providerId="LiveId" clId="{ACEBE266-62C6-4DDC-9D69-CB5BB43ED6A4}" dt="2024-09-23T13:39:50.419" v="2410" actId="20577"/>
          <ac:spMkLst>
            <pc:docMk/>
            <pc:sldMk cId="1385553969" sldId="302"/>
            <ac:spMk id="2" creationId="{8B78C759-C687-440F-8CAE-D3071F1AB630}"/>
          </ac:spMkLst>
        </pc:spChg>
        <pc:spChg chg="mod">
          <ac:chgData name="Ashwanth Kumar" userId="b7b80c8457dfaecc" providerId="LiveId" clId="{ACEBE266-62C6-4DDC-9D69-CB5BB43ED6A4}" dt="2024-09-23T13:39:43.252" v="2409"/>
          <ac:spMkLst>
            <pc:docMk/>
            <pc:sldMk cId="1385553969" sldId="302"/>
            <ac:spMk id="3" creationId="{AB0AB2AC-B7E6-6849-9AE9-697369407F8F}"/>
          </ac:spMkLst>
        </pc:spChg>
        <pc:spChg chg="add">
          <ac:chgData name="Ashwanth Kumar" userId="b7b80c8457dfaecc" providerId="LiveId" clId="{ACEBE266-62C6-4DDC-9D69-CB5BB43ED6A4}" dt="2024-09-23T13:36:49.325" v="2389"/>
          <ac:spMkLst>
            <pc:docMk/>
            <pc:sldMk cId="1385553969" sldId="302"/>
            <ac:spMk id="5" creationId="{2BC5E3D4-DBCA-E68C-620C-24041A46B883}"/>
          </ac:spMkLst>
        </pc:spChg>
        <pc:spChg chg="add mod">
          <ac:chgData name="Ashwanth Kumar" userId="b7b80c8457dfaecc" providerId="LiveId" clId="{ACEBE266-62C6-4DDC-9D69-CB5BB43ED6A4}" dt="2024-09-23T13:40:50.093" v="2413" actId="14100"/>
          <ac:spMkLst>
            <pc:docMk/>
            <pc:sldMk cId="1385553969" sldId="302"/>
            <ac:spMk id="8" creationId="{BF9F3FA2-9C9A-CF7A-E40E-094ABF04ADB5}"/>
          </ac:spMkLst>
        </pc:spChg>
        <pc:cxnChg chg="add">
          <ac:chgData name="Ashwanth Kumar" userId="b7b80c8457dfaecc" providerId="LiveId" clId="{ACEBE266-62C6-4DDC-9D69-CB5BB43ED6A4}" dt="2024-09-23T13:40:56.762" v="2414" actId="11529"/>
          <ac:cxnSpMkLst>
            <pc:docMk/>
            <pc:sldMk cId="1385553969" sldId="302"/>
            <ac:cxnSpMk id="10" creationId="{6EFAD340-3CAE-DE57-5B72-C87720BF5DB2}"/>
          </ac:cxnSpMkLst>
        </pc:cxnChg>
        <pc:cxnChg chg="add mod">
          <ac:chgData name="Ashwanth Kumar" userId="b7b80c8457dfaecc" providerId="LiveId" clId="{ACEBE266-62C6-4DDC-9D69-CB5BB43ED6A4}" dt="2024-09-23T13:41:25.659" v="2416" actId="1076"/>
          <ac:cxnSpMkLst>
            <pc:docMk/>
            <pc:sldMk cId="1385553969" sldId="302"/>
            <ac:cxnSpMk id="12" creationId="{5048DDF0-AEB0-8DC2-23C2-79141BB2DD97}"/>
          </ac:cxnSpMkLst>
        </pc:cxnChg>
        <pc:cxnChg chg="add mod">
          <ac:chgData name="Ashwanth Kumar" userId="b7b80c8457dfaecc" providerId="LiveId" clId="{ACEBE266-62C6-4DDC-9D69-CB5BB43ED6A4}" dt="2024-09-23T13:41:32.209" v="2418" actId="1076"/>
          <ac:cxnSpMkLst>
            <pc:docMk/>
            <pc:sldMk cId="1385553969" sldId="302"/>
            <ac:cxnSpMk id="13" creationId="{6C27EB8A-211C-99E8-3878-2DA5A8D4953F}"/>
          </ac:cxnSpMkLst>
        </pc:cxnChg>
        <pc:cxnChg chg="add mod">
          <ac:chgData name="Ashwanth Kumar" userId="b7b80c8457dfaecc" providerId="LiveId" clId="{ACEBE266-62C6-4DDC-9D69-CB5BB43ED6A4}" dt="2024-09-23T13:41:37.634" v="2422" actId="1076"/>
          <ac:cxnSpMkLst>
            <pc:docMk/>
            <pc:sldMk cId="1385553969" sldId="302"/>
            <ac:cxnSpMk id="14" creationId="{ED578580-3F2A-F25D-EA2F-BFA167D5594B}"/>
          </ac:cxnSpMkLst>
        </pc:cxnChg>
        <pc:cxnChg chg="add mod">
          <ac:chgData name="Ashwanth Kumar" userId="b7b80c8457dfaecc" providerId="LiveId" clId="{ACEBE266-62C6-4DDC-9D69-CB5BB43ED6A4}" dt="2024-09-23T13:41:40.858" v="2423" actId="1076"/>
          <ac:cxnSpMkLst>
            <pc:docMk/>
            <pc:sldMk cId="1385553969" sldId="302"/>
            <ac:cxnSpMk id="15" creationId="{26A98DA6-3F41-C049-8BF8-B99B3A061BA0}"/>
          </ac:cxnSpMkLst>
        </pc:cxnChg>
        <pc:cxnChg chg="add mod">
          <ac:chgData name="Ashwanth Kumar" userId="b7b80c8457dfaecc" providerId="LiveId" clId="{ACEBE266-62C6-4DDC-9D69-CB5BB43ED6A4}" dt="2024-09-23T13:42:06.821" v="2428" actId="1076"/>
          <ac:cxnSpMkLst>
            <pc:docMk/>
            <pc:sldMk cId="1385553969" sldId="302"/>
            <ac:cxnSpMk id="16" creationId="{D09A4BC8-5C3C-9C0F-7660-4B8E91702D6F}"/>
          </ac:cxnSpMkLst>
        </pc:cxnChg>
        <pc:cxnChg chg="add mod">
          <ac:chgData name="Ashwanth Kumar" userId="b7b80c8457dfaecc" providerId="LiveId" clId="{ACEBE266-62C6-4DDC-9D69-CB5BB43ED6A4}" dt="2024-09-23T13:42:09.372" v="2429" actId="1076"/>
          <ac:cxnSpMkLst>
            <pc:docMk/>
            <pc:sldMk cId="1385553969" sldId="302"/>
            <ac:cxnSpMk id="17" creationId="{A9579D31-05E1-D32E-BF70-3BBE4894400D}"/>
          </ac:cxnSpMkLst>
        </pc:cxnChg>
      </pc:sldChg>
      <pc:sldChg chg="del">
        <pc:chgData name="Ashwanth Kumar" userId="b7b80c8457dfaecc" providerId="LiveId" clId="{ACEBE266-62C6-4DDC-9D69-CB5BB43ED6A4}" dt="2024-09-27T14:12:12.378" v="3176" actId="47"/>
        <pc:sldMkLst>
          <pc:docMk/>
          <pc:sldMk cId="334532777" sldId="303"/>
        </pc:sldMkLst>
      </pc:sldChg>
      <pc:sldChg chg="addSp modSp mod">
        <pc:chgData name="Ashwanth Kumar" userId="b7b80c8457dfaecc" providerId="LiveId" clId="{ACEBE266-62C6-4DDC-9D69-CB5BB43ED6A4}" dt="2024-09-27T14:12:45.215" v="3203" actId="5793"/>
        <pc:sldMkLst>
          <pc:docMk/>
          <pc:sldMk cId="3869789237" sldId="304"/>
        </pc:sldMkLst>
        <pc:spChg chg="mod">
          <ac:chgData name="Ashwanth Kumar" userId="b7b80c8457dfaecc" providerId="LiveId" clId="{ACEBE266-62C6-4DDC-9D69-CB5BB43ED6A4}" dt="2024-09-27T14:12:45.215" v="3203" actId="5793"/>
          <ac:spMkLst>
            <pc:docMk/>
            <pc:sldMk cId="3869789237" sldId="304"/>
            <ac:spMk id="3" creationId="{373827F3-F386-AA4E-80ED-D86DEF8C158D}"/>
          </ac:spMkLst>
        </pc:spChg>
        <pc:picChg chg="add mod">
          <ac:chgData name="Ashwanth Kumar" userId="b7b80c8457dfaecc" providerId="LiveId" clId="{ACEBE266-62C6-4DDC-9D69-CB5BB43ED6A4}" dt="2024-09-27T09:31:19.777" v="2623" actId="1076"/>
          <ac:picMkLst>
            <pc:docMk/>
            <pc:sldMk cId="3869789237" sldId="304"/>
            <ac:picMk id="6" creationId="{88967214-1649-CAE1-9D3F-CBB401722E84}"/>
          </ac:picMkLst>
        </pc:picChg>
      </pc:sldChg>
      <pc:sldChg chg="addSp modSp mod">
        <pc:chgData name="Ashwanth Kumar" userId="b7b80c8457dfaecc" providerId="LiveId" clId="{ACEBE266-62C6-4DDC-9D69-CB5BB43ED6A4}" dt="2024-09-27T14:13:06.976" v="3266" actId="27636"/>
        <pc:sldMkLst>
          <pc:docMk/>
          <pc:sldMk cId="80090182" sldId="305"/>
        </pc:sldMkLst>
        <pc:spChg chg="mod">
          <ac:chgData name="Ashwanth Kumar" userId="b7b80c8457dfaecc" providerId="LiveId" clId="{ACEBE266-62C6-4DDC-9D69-CB5BB43ED6A4}" dt="2024-09-27T14:13:06.976" v="3266" actId="27636"/>
          <ac:spMkLst>
            <pc:docMk/>
            <pc:sldMk cId="80090182" sldId="305"/>
            <ac:spMk id="3" creationId="{373827F3-F386-AA4E-80ED-D86DEF8C158D}"/>
          </ac:spMkLst>
        </pc:spChg>
        <pc:picChg chg="add mod">
          <ac:chgData name="Ashwanth Kumar" userId="b7b80c8457dfaecc" providerId="LiveId" clId="{ACEBE266-62C6-4DDC-9D69-CB5BB43ED6A4}" dt="2024-09-27T14:13:02.967" v="3264" actId="1076"/>
          <ac:picMkLst>
            <pc:docMk/>
            <pc:sldMk cId="80090182" sldId="305"/>
            <ac:picMk id="6" creationId="{5E63A385-D9D8-9C8B-915E-1095D937CC22}"/>
          </ac:picMkLst>
        </pc:picChg>
      </pc:sldChg>
      <pc:sldChg chg="addSp modSp mod">
        <pc:chgData name="Ashwanth Kumar" userId="b7b80c8457dfaecc" providerId="LiveId" clId="{ACEBE266-62C6-4DDC-9D69-CB5BB43ED6A4}" dt="2024-09-27T14:13:26.294" v="3336" actId="5793"/>
        <pc:sldMkLst>
          <pc:docMk/>
          <pc:sldMk cId="3145340593" sldId="306"/>
        </pc:sldMkLst>
        <pc:spChg chg="mod">
          <ac:chgData name="Ashwanth Kumar" userId="b7b80c8457dfaecc" providerId="LiveId" clId="{ACEBE266-62C6-4DDC-9D69-CB5BB43ED6A4}" dt="2024-09-27T14:13:26.294" v="3336" actId="5793"/>
          <ac:spMkLst>
            <pc:docMk/>
            <pc:sldMk cId="3145340593" sldId="306"/>
            <ac:spMk id="3" creationId="{373827F3-F386-AA4E-80ED-D86DEF8C158D}"/>
          </ac:spMkLst>
        </pc:spChg>
        <pc:picChg chg="add mod">
          <ac:chgData name="Ashwanth Kumar" userId="b7b80c8457dfaecc" providerId="LiveId" clId="{ACEBE266-62C6-4DDC-9D69-CB5BB43ED6A4}" dt="2024-09-27T09:36:13.355" v="2760" actId="1076"/>
          <ac:picMkLst>
            <pc:docMk/>
            <pc:sldMk cId="3145340593" sldId="306"/>
            <ac:picMk id="6" creationId="{DCBE632C-095B-26AF-1530-DC7C764038B6}"/>
          </ac:picMkLst>
        </pc:picChg>
      </pc:sldChg>
      <pc:sldChg chg="addSp modSp mod">
        <pc:chgData name="Ashwanth Kumar" userId="b7b80c8457dfaecc" providerId="LiveId" clId="{ACEBE266-62C6-4DDC-9D69-CB5BB43ED6A4}" dt="2024-09-27T14:13:14.086" v="3278" actId="20577"/>
        <pc:sldMkLst>
          <pc:docMk/>
          <pc:sldMk cId="1106727586" sldId="307"/>
        </pc:sldMkLst>
        <pc:spChg chg="mod">
          <ac:chgData name="Ashwanth Kumar" userId="b7b80c8457dfaecc" providerId="LiveId" clId="{ACEBE266-62C6-4DDC-9D69-CB5BB43ED6A4}" dt="2024-09-27T14:13:14.086" v="3278" actId="20577"/>
          <ac:spMkLst>
            <pc:docMk/>
            <pc:sldMk cId="1106727586" sldId="307"/>
            <ac:spMk id="3" creationId="{373827F3-F386-AA4E-80ED-D86DEF8C158D}"/>
          </ac:spMkLst>
        </pc:spChg>
        <pc:picChg chg="add mod">
          <ac:chgData name="Ashwanth Kumar" userId="b7b80c8457dfaecc" providerId="LiveId" clId="{ACEBE266-62C6-4DDC-9D69-CB5BB43ED6A4}" dt="2024-09-27T09:34:50.682" v="2704" actId="1076"/>
          <ac:picMkLst>
            <pc:docMk/>
            <pc:sldMk cId="1106727586" sldId="307"/>
            <ac:picMk id="6" creationId="{31277DA3-B570-9205-4F6E-FD0E67738D9D}"/>
          </ac:picMkLst>
        </pc:picChg>
      </pc:sldChg>
      <pc:sldChg chg="modSp del mod">
        <pc:chgData name="Ashwanth Kumar" userId="b7b80c8457dfaecc" providerId="LiveId" clId="{ACEBE266-62C6-4DDC-9D69-CB5BB43ED6A4}" dt="2024-09-27T14:13:31.391" v="3337" actId="47"/>
        <pc:sldMkLst>
          <pc:docMk/>
          <pc:sldMk cId="706594483" sldId="308"/>
        </pc:sldMkLst>
        <pc:spChg chg="mod">
          <ac:chgData name="Ashwanth Kumar" userId="b7b80c8457dfaecc" providerId="LiveId" clId="{ACEBE266-62C6-4DDC-9D69-CB5BB43ED6A4}" dt="2024-09-27T09:36:31.287" v="2766" actId="20577"/>
          <ac:spMkLst>
            <pc:docMk/>
            <pc:sldMk cId="706594483" sldId="308"/>
            <ac:spMk id="3" creationId="{373827F3-F386-AA4E-80ED-D86DEF8C158D}"/>
          </ac:spMkLst>
        </pc:spChg>
      </pc:sldChg>
      <pc:sldChg chg="addSp modSp mod">
        <pc:chgData name="Ashwanth Kumar" userId="b7b80c8457dfaecc" providerId="LiveId" clId="{ACEBE266-62C6-4DDC-9D69-CB5BB43ED6A4}" dt="2024-09-27T14:14:04.384" v="3399" actId="1076"/>
        <pc:sldMkLst>
          <pc:docMk/>
          <pc:sldMk cId="1794738657" sldId="309"/>
        </pc:sldMkLst>
        <pc:spChg chg="mod">
          <ac:chgData name="Ashwanth Kumar" userId="b7b80c8457dfaecc" providerId="LiveId" clId="{ACEBE266-62C6-4DDC-9D69-CB5BB43ED6A4}" dt="2024-09-27T14:14:02.251" v="3398" actId="1076"/>
          <ac:spMkLst>
            <pc:docMk/>
            <pc:sldMk cId="1794738657" sldId="309"/>
            <ac:spMk id="5" creationId="{1B07C49E-AFFC-EC46-8930-E4D428F5F943}"/>
          </ac:spMkLst>
        </pc:spChg>
        <pc:picChg chg="add mod">
          <ac:chgData name="Ashwanth Kumar" userId="b7b80c8457dfaecc" providerId="LiveId" clId="{ACEBE266-62C6-4DDC-9D69-CB5BB43ED6A4}" dt="2024-09-27T14:14:04.384" v="3399" actId="1076"/>
          <ac:picMkLst>
            <pc:docMk/>
            <pc:sldMk cId="1794738657" sldId="309"/>
            <ac:picMk id="6" creationId="{A6BED438-F52F-F7DB-F9CB-DC6436203A1A}"/>
          </ac:picMkLst>
        </pc:picChg>
      </pc:sldChg>
      <pc:sldChg chg="addSp modSp mod">
        <pc:chgData name="Ashwanth Kumar" userId="b7b80c8457dfaecc" providerId="LiveId" clId="{ACEBE266-62C6-4DDC-9D69-CB5BB43ED6A4}" dt="2024-09-27T14:14:18.787" v="3457" actId="14100"/>
        <pc:sldMkLst>
          <pc:docMk/>
          <pc:sldMk cId="4010014743" sldId="310"/>
        </pc:sldMkLst>
        <pc:spChg chg="mod">
          <ac:chgData name="Ashwanth Kumar" userId="b7b80c8457dfaecc" providerId="LiveId" clId="{ACEBE266-62C6-4DDC-9D69-CB5BB43ED6A4}" dt="2024-09-27T14:14:13.698" v="3456" actId="20577"/>
          <ac:spMkLst>
            <pc:docMk/>
            <pc:sldMk cId="4010014743" sldId="310"/>
            <ac:spMk id="5" creationId="{1B07C49E-AFFC-EC46-8930-E4D428F5F943}"/>
          </ac:spMkLst>
        </pc:spChg>
        <pc:picChg chg="add mod">
          <ac:chgData name="Ashwanth Kumar" userId="b7b80c8457dfaecc" providerId="LiveId" clId="{ACEBE266-62C6-4DDC-9D69-CB5BB43ED6A4}" dt="2024-09-27T14:14:18.787" v="3457" actId="14100"/>
          <ac:picMkLst>
            <pc:docMk/>
            <pc:sldMk cId="4010014743" sldId="310"/>
            <ac:picMk id="6" creationId="{C2ED6EB6-F04F-8E2A-58A3-47F2A8CA8996}"/>
          </ac:picMkLst>
        </pc:picChg>
      </pc:sldChg>
      <pc:sldChg chg="addSp modSp mod">
        <pc:chgData name="Ashwanth Kumar" userId="b7b80c8457dfaecc" providerId="LiveId" clId="{ACEBE266-62C6-4DDC-9D69-CB5BB43ED6A4}" dt="2024-09-27T14:14:27.184" v="3513" actId="5793"/>
        <pc:sldMkLst>
          <pc:docMk/>
          <pc:sldMk cId="2735560525" sldId="311"/>
        </pc:sldMkLst>
        <pc:spChg chg="mod">
          <ac:chgData name="Ashwanth Kumar" userId="b7b80c8457dfaecc" providerId="LiveId" clId="{ACEBE266-62C6-4DDC-9D69-CB5BB43ED6A4}" dt="2024-09-27T14:14:27.184" v="3513" actId="5793"/>
          <ac:spMkLst>
            <pc:docMk/>
            <pc:sldMk cId="2735560525" sldId="311"/>
            <ac:spMk id="5" creationId="{1B07C49E-AFFC-EC46-8930-E4D428F5F943}"/>
          </ac:spMkLst>
        </pc:spChg>
        <pc:picChg chg="add mod">
          <ac:chgData name="Ashwanth Kumar" userId="b7b80c8457dfaecc" providerId="LiveId" clId="{ACEBE266-62C6-4DDC-9D69-CB5BB43ED6A4}" dt="2024-09-27T12:18:19.868" v="2864" actId="14100"/>
          <ac:picMkLst>
            <pc:docMk/>
            <pc:sldMk cId="2735560525" sldId="311"/>
            <ac:picMk id="6" creationId="{18768913-7120-E4E4-FD4F-C3E62D0E49F0}"/>
          </ac:picMkLst>
        </pc:picChg>
      </pc:sldChg>
      <pc:sldChg chg="addSp modSp mod">
        <pc:chgData name="Ashwanth Kumar" userId="b7b80c8457dfaecc" providerId="LiveId" clId="{ACEBE266-62C6-4DDC-9D69-CB5BB43ED6A4}" dt="2024-09-27T14:14:34.987" v="3569" actId="5793"/>
        <pc:sldMkLst>
          <pc:docMk/>
          <pc:sldMk cId="1434679925" sldId="312"/>
        </pc:sldMkLst>
        <pc:spChg chg="mod">
          <ac:chgData name="Ashwanth Kumar" userId="b7b80c8457dfaecc" providerId="LiveId" clId="{ACEBE266-62C6-4DDC-9D69-CB5BB43ED6A4}" dt="2024-09-27T14:14:34.987" v="3569" actId="5793"/>
          <ac:spMkLst>
            <pc:docMk/>
            <pc:sldMk cId="1434679925" sldId="312"/>
            <ac:spMk id="5" creationId="{1B07C49E-AFFC-EC46-8930-E4D428F5F943}"/>
          </ac:spMkLst>
        </pc:spChg>
        <pc:picChg chg="add mod">
          <ac:chgData name="Ashwanth Kumar" userId="b7b80c8457dfaecc" providerId="LiveId" clId="{ACEBE266-62C6-4DDC-9D69-CB5BB43ED6A4}" dt="2024-09-27T12:24:11.047" v="2896" actId="14100"/>
          <ac:picMkLst>
            <pc:docMk/>
            <pc:sldMk cId="1434679925" sldId="312"/>
            <ac:picMk id="6" creationId="{64AFAE6A-93DC-AE51-3204-08F0C460631E}"/>
          </ac:picMkLst>
        </pc:picChg>
      </pc:sldChg>
      <pc:sldChg chg="addSp modSp mod">
        <pc:chgData name="Ashwanth Kumar" userId="b7b80c8457dfaecc" providerId="LiveId" clId="{ACEBE266-62C6-4DDC-9D69-CB5BB43ED6A4}" dt="2024-09-27T14:15:35.448" v="3684" actId="5793"/>
        <pc:sldMkLst>
          <pc:docMk/>
          <pc:sldMk cId="1756972646" sldId="313"/>
        </pc:sldMkLst>
        <pc:spChg chg="mod">
          <ac:chgData name="Ashwanth Kumar" userId="b7b80c8457dfaecc" providerId="LiveId" clId="{ACEBE266-62C6-4DDC-9D69-CB5BB43ED6A4}" dt="2024-09-27T14:15:35.448" v="3684" actId="5793"/>
          <ac:spMkLst>
            <pc:docMk/>
            <pc:sldMk cId="1756972646" sldId="313"/>
            <ac:spMk id="5" creationId="{1B07C49E-AFFC-EC46-8930-E4D428F5F943}"/>
          </ac:spMkLst>
        </pc:spChg>
        <pc:picChg chg="add mod">
          <ac:chgData name="Ashwanth Kumar" userId="b7b80c8457dfaecc" providerId="LiveId" clId="{ACEBE266-62C6-4DDC-9D69-CB5BB43ED6A4}" dt="2024-09-27T12:34:28.309" v="3109" actId="14100"/>
          <ac:picMkLst>
            <pc:docMk/>
            <pc:sldMk cId="1756972646" sldId="313"/>
            <ac:picMk id="6" creationId="{E0ED777B-EC30-1BEB-2191-2A6203AB0540}"/>
          </ac:picMkLst>
        </pc:picChg>
      </pc:sldChg>
      <pc:sldChg chg="addSp modSp mod">
        <pc:chgData name="Ashwanth Kumar" userId="b7b80c8457dfaecc" providerId="LiveId" clId="{ACEBE266-62C6-4DDC-9D69-CB5BB43ED6A4}" dt="2024-09-27T14:15:28.615" v="3628" actId="14100"/>
        <pc:sldMkLst>
          <pc:docMk/>
          <pc:sldMk cId="639399535" sldId="314"/>
        </pc:sldMkLst>
        <pc:spChg chg="mod">
          <ac:chgData name="Ashwanth Kumar" userId="b7b80c8457dfaecc" providerId="LiveId" clId="{ACEBE266-62C6-4DDC-9D69-CB5BB43ED6A4}" dt="2024-09-27T14:14:43.936" v="3625" actId="5793"/>
          <ac:spMkLst>
            <pc:docMk/>
            <pc:sldMk cId="639399535" sldId="314"/>
            <ac:spMk id="5" creationId="{1B07C49E-AFFC-EC46-8930-E4D428F5F943}"/>
          </ac:spMkLst>
        </pc:spChg>
        <pc:picChg chg="add mod">
          <ac:chgData name="Ashwanth Kumar" userId="b7b80c8457dfaecc" providerId="LiveId" clId="{ACEBE266-62C6-4DDC-9D69-CB5BB43ED6A4}" dt="2024-09-27T14:15:28.615" v="3628" actId="14100"/>
          <ac:picMkLst>
            <pc:docMk/>
            <pc:sldMk cId="639399535" sldId="314"/>
            <ac:picMk id="3" creationId="{D4404A99-2E53-290C-51EA-3225933D3EFF}"/>
          </ac:picMkLst>
        </pc:picChg>
      </pc:sldChg>
      <pc:sldChg chg="addSp modSp mod">
        <pc:chgData name="Ashwanth Kumar" userId="b7b80c8457dfaecc" providerId="LiveId" clId="{ACEBE266-62C6-4DDC-9D69-CB5BB43ED6A4}" dt="2024-09-27T12:34:18.879" v="3108" actId="14100"/>
        <pc:sldMkLst>
          <pc:docMk/>
          <pc:sldMk cId="3566646398" sldId="315"/>
        </pc:sldMkLst>
        <pc:spChg chg="mod">
          <ac:chgData name="Ashwanth Kumar" userId="b7b80c8457dfaecc" providerId="LiveId" clId="{ACEBE266-62C6-4DDC-9D69-CB5BB43ED6A4}" dt="2024-09-27T12:34:10.944" v="3106" actId="5793"/>
          <ac:spMkLst>
            <pc:docMk/>
            <pc:sldMk cId="3566646398" sldId="315"/>
            <ac:spMk id="5" creationId="{1B07C49E-AFFC-EC46-8930-E4D428F5F943}"/>
          </ac:spMkLst>
        </pc:spChg>
        <pc:picChg chg="add mod">
          <ac:chgData name="Ashwanth Kumar" userId="b7b80c8457dfaecc" providerId="LiveId" clId="{ACEBE266-62C6-4DDC-9D69-CB5BB43ED6A4}" dt="2024-09-27T12:34:18.879" v="3108" actId="14100"/>
          <ac:picMkLst>
            <pc:docMk/>
            <pc:sldMk cId="3566646398" sldId="315"/>
            <ac:picMk id="6" creationId="{4307199B-313B-5A78-AC1A-AF53C0517AE1}"/>
          </ac:picMkLst>
        </pc:picChg>
      </pc:sldChg>
      <pc:sldChg chg="addSp modSp mod">
        <pc:chgData name="Ashwanth Kumar" userId="b7b80c8457dfaecc" providerId="LiveId" clId="{ACEBE266-62C6-4DDC-9D69-CB5BB43ED6A4}" dt="2024-09-27T12:33:58.017" v="3104" actId="1076"/>
        <pc:sldMkLst>
          <pc:docMk/>
          <pc:sldMk cId="1398439132" sldId="316"/>
        </pc:sldMkLst>
        <pc:spChg chg="mod">
          <ac:chgData name="Ashwanth Kumar" userId="b7b80c8457dfaecc" providerId="LiveId" clId="{ACEBE266-62C6-4DDC-9D69-CB5BB43ED6A4}" dt="2024-09-27T12:33:53.113" v="3103" actId="20577"/>
          <ac:spMkLst>
            <pc:docMk/>
            <pc:sldMk cId="1398439132" sldId="316"/>
            <ac:spMk id="5" creationId="{1B07C49E-AFFC-EC46-8930-E4D428F5F943}"/>
          </ac:spMkLst>
        </pc:spChg>
        <pc:picChg chg="add mod">
          <ac:chgData name="Ashwanth Kumar" userId="b7b80c8457dfaecc" providerId="LiveId" clId="{ACEBE266-62C6-4DDC-9D69-CB5BB43ED6A4}" dt="2024-09-27T12:33:58.017" v="3104" actId="1076"/>
          <ac:picMkLst>
            <pc:docMk/>
            <pc:sldMk cId="1398439132" sldId="316"/>
            <ac:picMk id="6" creationId="{F86A3E80-E9C8-9720-BA8A-D02B4985F979}"/>
          </ac:picMkLst>
        </pc:picChg>
      </pc:sldChg>
      <pc:sldChg chg="addSp modSp mod">
        <pc:chgData name="Ashwanth Kumar" userId="b7b80c8457dfaecc" providerId="LiveId" clId="{ACEBE266-62C6-4DDC-9D69-CB5BB43ED6A4}" dt="2024-09-27T12:33:02.722" v="3038" actId="14100"/>
        <pc:sldMkLst>
          <pc:docMk/>
          <pc:sldMk cId="3975168428" sldId="317"/>
        </pc:sldMkLst>
        <pc:spChg chg="mod">
          <ac:chgData name="Ashwanth Kumar" userId="b7b80c8457dfaecc" providerId="LiveId" clId="{ACEBE266-62C6-4DDC-9D69-CB5BB43ED6A4}" dt="2024-09-27T12:32:50.536" v="3035" actId="14100"/>
          <ac:spMkLst>
            <pc:docMk/>
            <pc:sldMk cId="3975168428" sldId="317"/>
            <ac:spMk id="5" creationId="{1B07C49E-AFFC-EC46-8930-E4D428F5F943}"/>
          </ac:spMkLst>
        </pc:spChg>
        <pc:picChg chg="add mod">
          <ac:chgData name="Ashwanth Kumar" userId="b7b80c8457dfaecc" providerId="LiveId" clId="{ACEBE266-62C6-4DDC-9D69-CB5BB43ED6A4}" dt="2024-09-27T12:33:02.722" v="3038" actId="14100"/>
          <ac:picMkLst>
            <pc:docMk/>
            <pc:sldMk cId="3975168428" sldId="317"/>
            <ac:picMk id="6" creationId="{E98181FF-E348-595C-B6D0-5C3C62FC634B}"/>
          </ac:picMkLst>
        </pc:picChg>
      </pc:sldChg>
      <pc:sldChg chg="addSp modSp mod">
        <pc:chgData name="Ashwanth Kumar" userId="b7b80c8457dfaecc" providerId="LiveId" clId="{ACEBE266-62C6-4DDC-9D69-CB5BB43ED6A4}" dt="2024-09-27T14:16:33.672" v="3880" actId="1076"/>
        <pc:sldMkLst>
          <pc:docMk/>
          <pc:sldMk cId="239597884" sldId="318"/>
        </pc:sldMkLst>
        <pc:spChg chg="mod">
          <ac:chgData name="Ashwanth Kumar" userId="b7b80c8457dfaecc" providerId="LiveId" clId="{ACEBE266-62C6-4DDC-9D69-CB5BB43ED6A4}" dt="2024-09-27T14:16:30.271" v="3879" actId="5793"/>
          <ac:spMkLst>
            <pc:docMk/>
            <pc:sldMk cId="239597884" sldId="318"/>
            <ac:spMk id="5" creationId="{85D9F803-CDBC-C74C-AF1B-2B5937D1C241}"/>
          </ac:spMkLst>
        </pc:spChg>
        <pc:picChg chg="add mod">
          <ac:chgData name="Ashwanth Kumar" userId="b7b80c8457dfaecc" providerId="LiveId" clId="{ACEBE266-62C6-4DDC-9D69-CB5BB43ED6A4}" dt="2024-09-27T14:16:33.672" v="3880" actId="1076"/>
          <ac:picMkLst>
            <pc:docMk/>
            <pc:sldMk cId="239597884" sldId="318"/>
            <ac:picMk id="4" creationId="{FB37334B-B0EF-5961-B738-CB62A75C3421}"/>
          </ac:picMkLst>
        </pc:picChg>
      </pc:sldChg>
      <pc:sldChg chg="addSp modSp mod">
        <pc:chgData name="Ashwanth Kumar" userId="b7b80c8457dfaecc" providerId="LiveId" clId="{ACEBE266-62C6-4DDC-9D69-CB5BB43ED6A4}" dt="2024-09-27T14:16:21.489" v="3815" actId="1076"/>
        <pc:sldMkLst>
          <pc:docMk/>
          <pc:sldMk cId="232499080" sldId="319"/>
        </pc:sldMkLst>
        <pc:spChg chg="mod">
          <ac:chgData name="Ashwanth Kumar" userId="b7b80c8457dfaecc" providerId="LiveId" clId="{ACEBE266-62C6-4DDC-9D69-CB5BB43ED6A4}" dt="2024-09-27T14:16:16.078" v="3813" actId="20577"/>
          <ac:spMkLst>
            <pc:docMk/>
            <pc:sldMk cId="232499080" sldId="319"/>
            <ac:spMk id="5" creationId="{85D9F803-CDBC-C74C-AF1B-2B5937D1C241}"/>
          </ac:spMkLst>
        </pc:spChg>
        <pc:picChg chg="add mod">
          <ac:chgData name="Ashwanth Kumar" userId="b7b80c8457dfaecc" providerId="LiveId" clId="{ACEBE266-62C6-4DDC-9D69-CB5BB43ED6A4}" dt="2024-09-27T14:16:21.489" v="3815" actId="1076"/>
          <ac:picMkLst>
            <pc:docMk/>
            <pc:sldMk cId="232499080" sldId="319"/>
            <ac:picMk id="4" creationId="{9138C9B0-B69F-DC14-49F4-C80919AF2E00}"/>
          </ac:picMkLst>
        </pc:picChg>
      </pc:sldChg>
      <pc:sldChg chg="addSp modSp mod">
        <pc:chgData name="Ashwanth Kumar" userId="b7b80c8457dfaecc" providerId="LiveId" clId="{ACEBE266-62C6-4DDC-9D69-CB5BB43ED6A4}" dt="2024-09-27T14:08:10.706" v="3172" actId="14100"/>
        <pc:sldMkLst>
          <pc:docMk/>
          <pc:sldMk cId="3645034231" sldId="320"/>
        </pc:sldMkLst>
        <pc:spChg chg="mod">
          <ac:chgData name="Ashwanth Kumar" userId="b7b80c8457dfaecc" providerId="LiveId" clId="{ACEBE266-62C6-4DDC-9D69-CB5BB43ED6A4}" dt="2024-09-27T14:08:04.174" v="3169" actId="1076"/>
          <ac:spMkLst>
            <pc:docMk/>
            <pc:sldMk cId="3645034231" sldId="320"/>
            <ac:spMk id="5" creationId="{1B07C49E-AFFC-EC46-8930-E4D428F5F943}"/>
          </ac:spMkLst>
        </pc:spChg>
        <pc:picChg chg="add mod">
          <ac:chgData name="Ashwanth Kumar" userId="b7b80c8457dfaecc" providerId="LiveId" clId="{ACEBE266-62C6-4DDC-9D69-CB5BB43ED6A4}" dt="2024-09-27T14:08:10.706" v="3172" actId="14100"/>
          <ac:picMkLst>
            <pc:docMk/>
            <pc:sldMk cId="3645034231" sldId="320"/>
            <ac:picMk id="3" creationId="{3E401267-90D8-9E7C-A120-AAF71127F042}"/>
          </ac:picMkLst>
        </pc:picChg>
      </pc:sldChg>
      <pc:sldChg chg="del">
        <pc:chgData name="Ashwanth Kumar" userId="b7b80c8457dfaecc" providerId="LiveId" clId="{ACEBE266-62C6-4DDC-9D69-CB5BB43ED6A4}" dt="2024-09-27T14:05:19.091" v="3134" actId="47"/>
        <pc:sldMkLst>
          <pc:docMk/>
          <pc:sldMk cId="733461713" sldId="321"/>
        </pc:sldMkLst>
      </pc:sldChg>
      <pc:sldChg chg="del">
        <pc:chgData name="Ashwanth Kumar" userId="b7b80c8457dfaecc" providerId="LiveId" clId="{ACEBE266-62C6-4DDC-9D69-CB5BB43ED6A4}" dt="2024-09-27T14:05:22.048" v="3135" actId="47"/>
        <pc:sldMkLst>
          <pc:docMk/>
          <pc:sldMk cId="700132931" sldId="322"/>
        </pc:sldMkLst>
      </pc:sldChg>
      <pc:sldChg chg="del">
        <pc:chgData name="Ashwanth Kumar" userId="b7b80c8457dfaecc" providerId="LiveId" clId="{ACEBE266-62C6-4DDC-9D69-CB5BB43ED6A4}" dt="2024-09-27T14:05:24.734" v="3136" actId="47"/>
        <pc:sldMkLst>
          <pc:docMk/>
          <pc:sldMk cId="1866160706" sldId="323"/>
        </pc:sldMkLst>
      </pc:sldChg>
      <pc:sldChg chg="del">
        <pc:chgData name="Ashwanth Kumar" userId="b7b80c8457dfaecc" providerId="LiveId" clId="{ACEBE266-62C6-4DDC-9D69-CB5BB43ED6A4}" dt="2024-09-27T14:05:26.420" v="3137" actId="47"/>
        <pc:sldMkLst>
          <pc:docMk/>
          <pc:sldMk cId="252359608" sldId="324"/>
        </pc:sldMkLst>
      </pc:sldChg>
      <pc:sldChg chg="modSp mod">
        <pc:chgData name="Ashwanth Kumar" userId="b7b80c8457dfaecc" providerId="LiveId" clId="{ACEBE266-62C6-4DDC-9D69-CB5BB43ED6A4}" dt="2024-09-22T17:00:14.647" v="283" actId="20577"/>
        <pc:sldMkLst>
          <pc:docMk/>
          <pc:sldMk cId="1277611629" sldId="327"/>
        </pc:sldMkLst>
        <pc:spChg chg="mod">
          <ac:chgData name="Ashwanth Kumar" userId="b7b80c8457dfaecc" providerId="LiveId" clId="{ACEBE266-62C6-4DDC-9D69-CB5BB43ED6A4}" dt="2024-09-22T17:00:14.647" v="283" actId="20577"/>
          <ac:spMkLst>
            <pc:docMk/>
            <pc:sldMk cId="1277611629" sldId="327"/>
            <ac:spMk id="6" creationId="{2C36AF9D-A911-994B-90EA-013D4CDA5604}"/>
          </ac:spMkLst>
        </pc:spChg>
      </pc:sldChg>
      <pc:sldChg chg="addSp delSp modSp del mod">
        <pc:chgData name="Ashwanth Kumar" userId="b7b80c8457dfaecc" providerId="LiveId" clId="{ACEBE266-62C6-4DDC-9D69-CB5BB43ED6A4}" dt="2024-09-27T14:09:48.969" v="3175" actId="47"/>
        <pc:sldMkLst>
          <pc:docMk/>
          <pc:sldMk cId="1980221439" sldId="331"/>
        </pc:sldMkLst>
        <pc:spChg chg="add mod">
          <ac:chgData name="Ashwanth Kumar" userId="b7b80c8457dfaecc" providerId="LiveId" clId="{ACEBE266-62C6-4DDC-9D69-CB5BB43ED6A4}" dt="2024-09-23T12:56:11.412" v="1979"/>
          <ac:spMkLst>
            <pc:docMk/>
            <pc:sldMk cId="1980221439" sldId="331"/>
            <ac:spMk id="2" creationId="{287A41B7-78FD-4816-2BAA-3B60198B3D75}"/>
          </ac:spMkLst>
        </pc:spChg>
        <pc:spChg chg="add del mod">
          <ac:chgData name="Ashwanth Kumar" userId="b7b80c8457dfaecc" providerId="LiveId" clId="{ACEBE266-62C6-4DDC-9D69-CB5BB43ED6A4}" dt="2024-09-23T12:48:44.574" v="1824"/>
          <ac:spMkLst>
            <pc:docMk/>
            <pc:sldMk cId="1980221439" sldId="331"/>
            <ac:spMk id="3" creationId="{9AE17302-1CD6-E9FE-FE7F-1A7F9E0A7AB0}"/>
          </ac:spMkLst>
        </pc:spChg>
        <pc:spChg chg="add del mod">
          <ac:chgData name="Ashwanth Kumar" userId="b7b80c8457dfaecc" providerId="LiveId" clId="{ACEBE266-62C6-4DDC-9D69-CB5BB43ED6A4}" dt="2024-09-23T12:48:44.567" v="1822" actId="478"/>
          <ac:spMkLst>
            <pc:docMk/>
            <pc:sldMk cId="1980221439" sldId="331"/>
            <ac:spMk id="5" creationId="{B86B4638-5A67-3524-B0D9-F39F96E0E277}"/>
          </ac:spMkLst>
        </pc:spChg>
        <pc:spChg chg="add">
          <ac:chgData name="Ashwanth Kumar" userId="b7b80c8457dfaecc" providerId="LiveId" clId="{ACEBE266-62C6-4DDC-9D69-CB5BB43ED6A4}" dt="2024-09-23T12:49:03.208" v="1827"/>
          <ac:spMkLst>
            <pc:docMk/>
            <pc:sldMk cId="1980221439" sldId="331"/>
            <ac:spMk id="6" creationId="{14C1C66F-3001-3EDC-D55C-B58A7B8B11EB}"/>
          </ac:spMkLst>
        </pc:spChg>
        <pc:spChg chg="add">
          <ac:chgData name="Ashwanth Kumar" userId="b7b80c8457dfaecc" providerId="LiveId" clId="{ACEBE266-62C6-4DDC-9D69-CB5BB43ED6A4}" dt="2024-09-23T12:49:17.157" v="1838"/>
          <ac:spMkLst>
            <pc:docMk/>
            <pc:sldMk cId="1980221439" sldId="331"/>
            <ac:spMk id="7" creationId="{896C0D72-5B35-4865-B769-EDDA455AF9EE}"/>
          </ac:spMkLst>
        </pc:spChg>
        <pc:spChg chg="add">
          <ac:chgData name="Ashwanth Kumar" userId="b7b80c8457dfaecc" providerId="LiveId" clId="{ACEBE266-62C6-4DDC-9D69-CB5BB43ED6A4}" dt="2024-09-23T12:54:36.327" v="1958"/>
          <ac:spMkLst>
            <pc:docMk/>
            <pc:sldMk cId="1980221439" sldId="331"/>
            <ac:spMk id="8" creationId="{0006CDF0-A12E-3B70-B6ED-73ADEA11D959}"/>
          </ac:spMkLst>
        </pc:spChg>
        <pc:spChg chg="add">
          <ac:chgData name="Ashwanth Kumar" userId="b7b80c8457dfaecc" providerId="LiveId" clId="{ACEBE266-62C6-4DDC-9D69-CB5BB43ED6A4}" dt="2024-09-23T12:55:03.501" v="1961"/>
          <ac:spMkLst>
            <pc:docMk/>
            <pc:sldMk cId="1980221439" sldId="331"/>
            <ac:spMk id="9" creationId="{2583AC47-BFC9-FA87-CBCE-CBC34DCF2892}"/>
          </ac:spMkLst>
        </pc:spChg>
        <pc:spChg chg="mod">
          <ac:chgData name="Ashwanth Kumar" userId="b7b80c8457dfaecc" providerId="LiveId" clId="{ACEBE266-62C6-4DDC-9D69-CB5BB43ED6A4}" dt="2024-09-20T07:44:58.042" v="82" actId="1076"/>
          <ac:spMkLst>
            <pc:docMk/>
            <pc:sldMk cId="1980221439" sldId="331"/>
            <ac:spMk id="10" creationId="{79EF1473-3ADD-43F1-A495-57AAB7FD902F}"/>
          </ac:spMkLst>
        </pc:spChg>
        <pc:spChg chg="add">
          <ac:chgData name="Ashwanth Kumar" userId="b7b80c8457dfaecc" providerId="LiveId" clId="{ACEBE266-62C6-4DDC-9D69-CB5BB43ED6A4}" dt="2024-09-23T12:55:25.837" v="1967"/>
          <ac:spMkLst>
            <pc:docMk/>
            <pc:sldMk cId="1980221439" sldId="331"/>
            <ac:spMk id="11" creationId="{702C0065-6580-3502-94ED-16A258447998}"/>
          </ac:spMkLst>
        </pc:spChg>
        <pc:spChg chg="add">
          <ac:chgData name="Ashwanth Kumar" userId="b7b80c8457dfaecc" providerId="LiveId" clId="{ACEBE266-62C6-4DDC-9D69-CB5BB43ED6A4}" dt="2024-09-23T12:55:29.925" v="1972"/>
          <ac:spMkLst>
            <pc:docMk/>
            <pc:sldMk cId="1980221439" sldId="331"/>
            <ac:spMk id="12" creationId="{BF417476-3491-7FEE-74B3-EC233CBAB22E}"/>
          </ac:spMkLst>
        </pc:spChg>
      </pc:sldChg>
      <pc:sldChg chg="modSp mod">
        <pc:chgData name="Ashwanth Kumar" userId="b7b80c8457dfaecc" providerId="LiveId" clId="{ACEBE266-62C6-4DDC-9D69-CB5BB43ED6A4}" dt="2024-09-23T12:57:08.258" v="1987" actId="20577"/>
        <pc:sldMkLst>
          <pc:docMk/>
          <pc:sldMk cId="2560061391" sldId="332"/>
        </pc:sldMkLst>
        <pc:spChg chg="mod">
          <ac:chgData name="Ashwanth Kumar" userId="b7b80c8457dfaecc" providerId="LiveId" clId="{ACEBE266-62C6-4DDC-9D69-CB5BB43ED6A4}" dt="2024-09-23T12:57:08.258" v="1987" actId="20577"/>
          <ac:spMkLst>
            <pc:docMk/>
            <pc:sldMk cId="2560061391" sldId="332"/>
            <ac:spMk id="5" creationId="{8E999A1B-8752-489F-A63B-EA2F60186B52}"/>
          </ac:spMkLst>
        </pc:spChg>
      </pc:sldChg>
      <pc:sldChg chg="modSp add mod">
        <pc:chgData name="Ashwanth Kumar" userId="b7b80c8457dfaecc" providerId="LiveId" clId="{ACEBE266-62C6-4DDC-9D69-CB5BB43ED6A4}" dt="2024-09-23T13:08:34.598" v="2107" actId="108"/>
        <pc:sldMkLst>
          <pc:docMk/>
          <pc:sldMk cId="393749916" sldId="333"/>
        </pc:sldMkLst>
        <pc:spChg chg="mod">
          <ac:chgData name="Ashwanth Kumar" userId="b7b80c8457dfaecc" providerId="LiveId" clId="{ACEBE266-62C6-4DDC-9D69-CB5BB43ED6A4}" dt="2024-09-23T13:08:34.598" v="2107" actId="108"/>
          <ac:spMkLst>
            <pc:docMk/>
            <pc:sldMk cId="393749916" sldId="333"/>
            <ac:spMk id="2" creationId="{287A41B7-78FD-4816-2BAA-3B60198B3D75}"/>
          </ac:spMkLst>
        </pc:spChg>
      </pc:sldChg>
      <pc:sldChg chg="new del">
        <pc:chgData name="Ashwanth Kumar" userId="b7b80c8457dfaecc" providerId="LiveId" clId="{ACEBE266-62C6-4DDC-9D69-CB5BB43ED6A4}" dt="2024-09-23T15:03:22.274" v="2493" actId="47"/>
        <pc:sldMkLst>
          <pc:docMk/>
          <pc:sldMk cId="2377407419" sldId="33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9/27/2024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9/27/2024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Pragna</a:t>
            </a:r>
            <a:r>
              <a:rPr lang="en-US" dirty="0">
                <a:solidFill>
                  <a:schemeClr val="bg2"/>
                </a:solidFill>
                <a:latin typeface="Abadi"/>
                <a:ea typeface="SF Pro" pitchFamily="2" charset="0"/>
                <a:cs typeface="SF Pro" pitchFamily="2" charset="0"/>
              </a:rPr>
              <a:t> Moka</a:t>
            </a:r>
          </a:p>
          <a:p>
            <a:r>
              <a:rPr lang="en-US" dirty="0">
                <a:solidFill>
                  <a:schemeClr val="bg2"/>
                </a:solidFill>
                <a:latin typeface="Abadi" panose="020B0604020104020204" pitchFamily="34" charset="0"/>
                <a:ea typeface="SF Pro" pitchFamily="2" charset="0"/>
                <a:cs typeface="SF Pro" pitchFamily="2" charset="0"/>
              </a:rPr>
              <a:t>22-09-2024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6"/>
            <a:ext cx="8975652" cy="4779201"/>
          </a:xfrm>
          <a:prstGeom prst="rect">
            <a:avLst/>
          </a:prstGeom>
        </p:spPr>
        <p:txBody>
          <a:bodyPr/>
          <a:lstStyle/>
          <a:p>
            <a:r>
              <a:rPr lang="en-US" sz="2200" dirty="0">
                <a:solidFill>
                  <a:schemeClr val="accent3">
                    <a:lumMod val="25000"/>
                  </a:schemeClr>
                </a:solidFill>
                <a:latin typeface="Abadi" panose="020B0604020104020204" pitchFamily="34" charset="0"/>
              </a:rPr>
              <a:t>Data Collection  Sources: CSV files, APIs, databases </a:t>
            </a:r>
          </a:p>
          <a:p>
            <a:r>
              <a:rPr lang="en-US" sz="2200" dirty="0">
                <a:solidFill>
                  <a:schemeClr val="accent3">
                    <a:lumMod val="25000"/>
                  </a:schemeClr>
                </a:solidFill>
                <a:latin typeface="Abadi" panose="020B0604020104020204" pitchFamily="34" charset="0"/>
              </a:rPr>
              <a:t>Data Cleaning  Missing Values: </a:t>
            </a:r>
            <a:r>
              <a:rPr lang="en-US" sz="2200" dirty="0" err="1">
                <a:solidFill>
                  <a:schemeClr val="accent3">
                    <a:lumMod val="25000"/>
                  </a:schemeClr>
                </a:solidFill>
                <a:latin typeface="Abadi" panose="020B0604020104020204" pitchFamily="34" charset="0"/>
              </a:rPr>
              <a:t>dropna</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fillna</a:t>
            </a:r>
            <a:r>
              <a:rPr lang="en-US" sz="2200" dirty="0">
                <a:solidFill>
                  <a:schemeClr val="accent3">
                    <a:lumMod val="25000"/>
                  </a:schemeClr>
                </a:solidFill>
                <a:latin typeface="Abadi" panose="020B0604020104020204" pitchFamily="34" charset="0"/>
              </a:rPr>
              <a:t>() Duplicates: </a:t>
            </a:r>
            <a:r>
              <a:rPr lang="en-US" sz="2200" dirty="0" err="1">
                <a:solidFill>
                  <a:schemeClr val="accent3">
                    <a:lumMod val="25000"/>
                  </a:schemeClr>
                </a:solidFill>
                <a:latin typeface="Abadi" panose="020B0604020104020204" pitchFamily="34" charset="0"/>
              </a:rPr>
              <a:t>drop_duplicates</a:t>
            </a:r>
            <a:r>
              <a:rPr lang="en-US" sz="2200" dirty="0">
                <a:solidFill>
                  <a:schemeClr val="accent3">
                    <a:lumMod val="25000"/>
                  </a:schemeClr>
                </a:solidFill>
                <a:latin typeface="Abadi" panose="020B0604020104020204" pitchFamily="34" charset="0"/>
              </a:rPr>
              <a:t>() Data Types: </a:t>
            </a:r>
            <a:r>
              <a:rPr lang="en-US" sz="2200" dirty="0" err="1">
                <a:solidFill>
                  <a:schemeClr val="accent3">
                    <a:lumMod val="25000"/>
                  </a:schemeClr>
                </a:solidFill>
                <a:latin typeface="Abadi" panose="020B0604020104020204" pitchFamily="34" charset="0"/>
              </a:rPr>
              <a:t>astype</a:t>
            </a:r>
            <a:r>
              <a:rPr lang="en-US" sz="2200" dirty="0">
                <a:solidFill>
                  <a:schemeClr val="accent3">
                    <a:lumMod val="25000"/>
                  </a:schemeClr>
                </a:solidFill>
                <a:latin typeface="Abadi" panose="020B0604020104020204" pitchFamily="34" charset="0"/>
              </a:rPr>
              <a:t>() Standardization: String manipulations </a:t>
            </a:r>
          </a:p>
          <a:p>
            <a:r>
              <a:rPr lang="en-US" sz="2200" dirty="0">
                <a:solidFill>
                  <a:schemeClr val="accent3">
                    <a:lumMod val="25000"/>
                  </a:schemeClr>
                </a:solidFill>
                <a:latin typeface="Abadi" panose="020B0604020104020204" pitchFamily="34" charset="0"/>
              </a:rPr>
              <a:t>Data Transformation  Feature Engineering: Create new features (e.g., extract year) Scaling: </a:t>
            </a:r>
            <a:r>
              <a:rPr lang="en-US" sz="2200" dirty="0" err="1">
                <a:solidFill>
                  <a:schemeClr val="accent3">
                    <a:lumMod val="25000"/>
                  </a:schemeClr>
                </a:solidFill>
                <a:latin typeface="Abadi" panose="020B0604020104020204" pitchFamily="34" charset="0"/>
              </a:rPr>
              <a:t>MinMaxScaler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StandardScaler</a:t>
            </a:r>
            <a:r>
              <a:rPr lang="en-US" sz="2200" dirty="0">
                <a:solidFill>
                  <a:schemeClr val="accent3">
                    <a:lumMod val="25000"/>
                  </a:schemeClr>
                </a:solidFill>
                <a:latin typeface="Abadi" panose="020B0604020104020204" pitchFamily="34" charset="0"/>
              </a:rPr>
              <a:t> Encoding: </a:t>
            </a:r>
            <a:r>
              <a:rPr lang="en-US" sz="2200" dirty="0" err="1">
                <a:solidFill>
                  <a:schemeClr val="accent3">
                    <a:lumMod val="25000"/>
                  </a:schemeClr>
                </a:solidFill>
                <a:latin typeface="Abadi" panose="020B0604020104020204" pitchFamily="34" charset="0"/>
              </a:rPr>
              <a:t>OneHotEncoder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LabelEncoder</a:t>
            </a:r>
            <a:r>
              <a:rPr lang="en-US" sz="2200" dirty="0">
                <a:solidFill>
                  <a:schemeClr val="accent3">
                    <a:lumMod val="25000"/>
                  </a:schemeClr>
                </a:solidFill>
                <a:latin typeface="Abadi" panose="020B0604020104020204" pitchFamily="34" charset="0"/>
              </a:rPr>
              <a:t> </a:t>
            </a:r>
          </a:p>
          <a:p>
            <a:r>
              <a:rPr lang="en-US" sz="2200" dirty="0">
                <a:solidFill>
                  <a:schemeClr val="accent3">
                    <a:lumMod val="25000"/>
                  </a:schemeClr>
                </a:solidFill>
                <a:latin typeface="Abadi" panose="020B0604020104020204" pitchFamily="34" charset="0"/>
              </a:rPr>
              <a:t>Exploratory Data Analysis (EDA)  Statistics: describe(), info() Visualizations: Histograms, box plots Trends: Correlation analysis</a:t>
            </a:r>
          </a:p>
          <a:p>
            <a:r>
              <a:rPr lang="en-US" sz="2200" dirty="0">
                <a:solidFill>
                  <a:schemeClr val="accent3">
                    <a:lumMod val="25000"/>
                  </a:schemeClr>
                </a:solidFill>
                <a:latin typeface="Abadi" panose="020B0604020104020204" pitchFamily="34" charset="0"/>
              </a:rPr>
              <a:t> Preparing Training Labels  Label Creation: Define target variables Balancing Classes: Oversampling or </a:t>
            </a:r>
            <a:r>
              <a:rPr lang="en-US" sz="2200" dirty="0" err="1">
                <a:solidFill>
                  <a:schemeClr val="accent3">
                    <a:lumMod val="25000"/>
                  </a:schemeClr>
                </a:solidFill>
                <a:latin typeface="Abadi" panose="020B0604020104020204" pitchFamily="34" charset="0"/>
              </a:rPr>
              <a:t>undersampling</a:t>
            </a:r>
            <a:r>
              <a:rPr lang="en-US" sz="2200" dirty="0">
                <a:solidFill>
                  <a:schemeClr val="accent3">
                    <a:lumMod val="25000"/>
                  </a:schemeClr>
                </a:solidFill>
                <a:latin typeface="Abadi" panose="020B0604020104020204" pitchFamily="34" charset="0"/>
              </a:rPr>
              <a:t> </a:t>
            </a:r>
          </a:p>
          <a:p>
            <a:r>
              <a:rPr lang="en-US" sz="2200" dirty="0">
                <a:solidFill>
                  <a:schemeClr val="accent3">
                    <a:lumMod val="25000"/>
                  </a:schemeClr>
                </a:solidFill>
                <a:latin typeface="Abadi" panose="020B0604020104020204" pitchFamily="34" charset="0"/>
              </a:rPr>
              <a:t>Finalizing Dataset  Data Split: Train-test split Save Data: Export to CSV or database</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Descriptive Statistics  Used describe() and info() for summary statistics (mean, median, etc.). </a:t>
            </a:r>
          </a:p>
          <a:p>
            <a:pPr>
              <a:lnSpc>
                <a:spcPct val="100000"/>
              </a:lnSpc>
              <a:spcBef>
                <a:spcPts val="1400"/>
              </a:spcBef>
            </a:pPr>
            <a:r>
              <a:rPr lang="en-US" sz="1600" dirty="0">
                <a:solidFill>
                  <a:schemeClr val="accent3">
                    <a:lumMod val="25000"/>
                  </a:schemeClr>
                </a:solidFill>
                <a:latin typeface="Abadi"/>
              </a:rPr>
              <a:t>Data Visualization  </a:t>
            </a:r>
          </a:p>
          <a:p>
            <a:pPr>
              <a:lnSpc>
                <a:spcPct val="100000"/>
              </a:lnSpc>
              <a:spcBef>
                <a:spcPts val="1400"/>
              </a:spcBef>
            </a:pPr>
            <a:r>
              <a:rPr lang="en-US" sz="1600" dirty="0">
                <a:solidFill>
                  <a:schemeClr val="accent3">
                    <a:lumMod val="25000"/>
                  </a:schemeClr>
                </a:solidFill>
                <a:latin typeface="Abadi"/>
              </a:rPr>
              <a:t>Histograms: Show distribution of numerical features; identify skewness and outliers. </a:t>
            </a:r>
          </a:p>
          <a:p>
            <a:pPr>
              <a:lnSpc>
                <a:spcPct val="100000"/>
              </a:lnSpc>
              <a:spcBef>
                <a:spcPts val="1400"/>
              </a:spcBef>
            </a:pPr>
            <a:r>
              <a:rPr lang="en-US" sz="1600" dirty="0">
                <a:solidFill>
                  <a:schemeClr val="accent3">
                    <a:lumMod val="25000"/>
                  </a:schemeClr>
                </a:solidFill>
                <a:latin typeface="Abadi"/>
              </a:rPr>
              <a:t>Box Plots: Visualize spread and detect outliers in continuous variables. </a:t>
            </a:r>
          </a:p>
          <a:p>
            <a:pPr>
              <a:lnSpc>
                <a:spcPct val="100000"/>
              </a:lnSpc>
              <a:spcBef>
                <a:spcPts val="1400"/>
              </a:spcBef>
            </a:pPr>
            <a:r>
              <a:rPr lang="en-US" sz="1600" dirty="0">
                <a:solidFill>
                  <a:schemeClr val="accent3">
                    <a:lumMod val="25000"/>
                  </a:schemeClr>
                </a:solidFill>
                <a:latin typeface="Abadi"/>
              </a:rPr>
              <a:t>Scatter Plots: Analyze relationships between two numerical variables; identify correlations. </a:t>
            </a:r>
          </a:p>
          <a:p>
            <a:pPr>
              <a:lnSpc>
                <a:spcPct val="100000"/>
              </a:lnSpc>
              <a:spcBef>
                <a:spcPts val="1400"/>
              </a:spcBef>
            </a:pPr>
            <a:r>
              <a:rPr lang="en-US" sz="1600" dirty="0">
                <a:solidFill>
                  <a:schemeClr val="accent3">
                    <a:lumMod val="25000"/>
                  </a:schemeClr>
                </a:solidFill>
                <a:latin typeface="Abadi"/>
              </a:rPr>
              <a:t>Line Charts: Track trends over time (e.g., sales trends). Bar Plots: Compare categorical variables (e.g., launches per site).</a:t>
            </a:r>
          </a:p>
          <a:p>
            <a:pPr>
              <a:lnSpc>
                <a:spcPct val="100000"/>
              </a:lnSpc>
              <a:spcBef>
                <a:spcPts val="1400"/>
              </a:spcBef>
            </a:pPr>
            <a:r>
              <a:rPr lang="en-US" sz="1600" dirty="0">
                <a:solidFill>
                  <a:schemeClr val="accent3">
                    <a:lumMod val="25000"/>
                  </a:schemeClr>
                </a:solidFill>
                <a:latin typeface="Abadi"/>
              </a:rPr>
              <a:t>Distribution Analysis: Histograms and box plots for understanding data spread. Relationship Insights: Scatter plots for visualizing correlations. Trend Tracking: Line charts for time-series analysis. Group Comparison: Bar plots for comparing categorical data</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panose="020B0604020104020204" pitchFamily="34" charset="0"/>
              </a:rPr>
              <a:t>Data Retrieval  Used SELECT statements to extract relevant data from tables.</a:t>
            </a:r>
          </a:p>
          <a:p>
            <a:pPr>
              <a:lnSpc>
                <a:spcPct val="100000"/>
              </a:lnSpc>
              <a:spcBef>
                <a:spcPts val="1400"/>
              </a:spcBef>
            </a:pPr>
            <a:r>
              <a:rPr lang="en-US" sz="1600" dirty="0">
                <a:solidFill>
                  <a:schemeClr val="accent3">
                    <a:lumMod val="25000"/>
                  </a:schemeClr>
                </a:solidFill>
                <a:latin typeface="Abadi" panose="020B0604020104020204" pitchFamily="34" charset="0"/>
              </a:rPr>
              <a:t> Descriptive Analysis  Employed COUNT(), SUM(), AVG(), and other aggregate functions to summarize data. Utilized GROUP BY to categorize data and analyze metrics per group (e.g., launches per site). </a:t>
            </a:r>
          </a:p>
          <a:p>
            <a:pPr>
              <a:lnSpc>
                <a:spcPct val="100000"/>
              </a:lnSpc>
              <a:spcBef>
                <a:spcPts val="1400"/>
              </a:spcBef>
            </a:pPr>
            <a:r>
              <a:rPr lang="en-US" sz="1600" dirty="0">
                <a:solidFill>
                  <a:schemeClr val="accent3">
                    <a:lumMod val="25000"/>
                  </a:schemeClr>
                </a:solidFill>
                <a:latin typeface="Abadi" panose="020B0604020104020204" pitchFamily="34" charset="0"/>
              </a:rPr>
              <a:t>Filtering Data  Used WHERE clauses to focus on specific subsets of data (e.g., filtering by launch success).</a:t>
            </a:r>
          </a:p>
          <a:p>
            <a:pPr>
              <a:lnSpc>
                <a:spcPct val="100000"/>
              </a:lnSpc>
              <a:spcBef>
                <a:spcPts val="1400"/>
              </a:spcBef>
            </a:pPr>
            <a:r>
              <a:rPr lang="en-US" sz="1600" dirty="0">
                <a:solidFill>
                  <a:schemeClr val="accent3">
                    <a:lumMod val="25000"/>
                  </a:schemeClr>
                </a:solidFill>
                <a:latin typeface="Abadi" panose="020B0604020104020204" pitchFamily="34" charset="0"/>
              </a:rPr>
              <a:t> Identifying Trends  Implemented ORDER BY to sort results (e.g., sales over time). Used JOIN operations to combine data from multiple tables for a comprehensive view. </a:t>
            </a:r>
          </a:p>
          <a:p>
            <a:pPr>
              <a:lnSpc>
                <a:spcPct val="100000"/>
              </a:lnSpc>
              <a:spcBef>
                <a:spcPts val="1400"/>
              </a:spcBef>
            </a:pPr>
            <a:r>
              <a:rPr lang="en-US" sz="1600" dirty="0">
                <a:solidFill>
                  <a:schemeClr val="accent3">
                    <a:lumMod val="25000"/>
                  </a:schemeClr>
                </a:solidFill>
                <a:latin typeface="Abadi" panose="020B0604020104020204" pitchFamily="34" charset="0"/>
              </a:rPr>
              <a:t>Visualizing Results  Exported query results for visualization in tools like Matplotlib or Seaborn to identify patterns.</a:t>
            </a:r>
          </a:p>
          <a:p>
            <a:pPr>
              <a:lnSpc>
                <a:spcPct val="100000"/>
              </a:lnSpc>
              <a:spcBef>
                <a:spcPts val="1400"/>
              </a:spcBef>
            </a:pPr>
            <a:r>
              <a:rPr lang="en-US" sz="16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sz="1600" dirty="0"/>
          </a:p>
          <a:p>
            <a:endParaRPr lang="en-US" sz="1600" dirty="0"/>
          </a:p>
          <a:p>
            <a:endParaRPr lang="en-US" sz="16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10515600" cy="4351338"/>
          </a:xfrm>
          <a:prstGeom prst="rect">
            <a:avLst/>
          </a:prstGeom>
        </p:spPr>
        <p:txBody>
          <a:bodyPr>
            <a:noAutofit/>
          </a:bodyPr>
          <a:lstStyle/>
          <a:p>
            <a:pPr marL="0" indent="0">
              <a:buNone/>
            </a:pPr>
            <a:r>
              <a:rPr lang="en-US" sz="1400" b="1" dirty="0"/>
              <a:t>Map Objects Created</a:t>
            </a:r>
          </a:p>
          <a:p>
            <a:pPr>
              <a:buFont typeface="+mj-lt"/>
              <a:buAutoNum type="arabicPeriod"/>
            </a:pPr>
            <a:r>
              <a:rPr lang="en-US" sz="1400" b="1" dirty="0"/>
              <a:t>Markers</a:t>
            </a:r>
            <a:endParaRPr lang="en-US" sz="1400" dirty="0"/>
          </a:p>
          <a:p>
            <a:pPr marL="457200" lvl="1" indent="0">
              <a:buNone/>
            </a:pPr>
            <a:r>
              <a:rPr lang="en-US" sz="1400" dirty="0"/>
              <a:t>Plotted markers at each launch site to indicate their geographic locations. Each marker included pop-ups with details like site names and total launches.</a:t>
            </a:r>
          </a:p>
          <a:p>
            <a:pPr>
              <a:buFont typeface="+mj-lt"/>
              <a:buAutoNum type="arabicPeriod"/>
            </a:pPr>
            <a:r>
              <a:rPr lang="en-US" sz="1400" b="1" dirty="0"/>
              <a:t>Circles</a:t>
            </a:r>
            <a:endParaRPr lang="en-US" sz="1400" dirty="0"/>
          </a:p>
          <a:p>
            <a:pPr marL="457200" lvl="1" indent="0">
              <a:buNone/>
            </a:pPr>
            <a:r>
              <a:rPr lang="en-US" sz="1400" dirty="0"/>
              <a:t>Added circles around launch sites to represent areas of influence or coverage, helping visualize the proximity to major population centers or other relevant geographic features.</a:t>
            </a:r>
          </a:p>
          <a:p>
            <a:pPr>
              <a:buFont typeface="+mj-lt"/>
              <a:buAutoNum type="arabicPeriod"/>
            </a:pPr>
            <a:r>
              <a:rPr lang="en-US" sz="1400" b="1" dirty="0"/>
              <a:t>Lines</a:t>
            </a:r>
            <a:endParaRPr lang="en-US" sz="1400" dirty="0"/>
          </a:p>
          <a:p>
            <a:pPr marL="457200" lvl="1" indent="0">
              <a:buNone/>
            </a:pPr>
            <a:r>
              <a:rPr lang="en-US" sz="1400" dirty="0"/>
              <a:t>Drew lines to represent flight paths of launches, illustrating the trajectories taken by rockets from different sites. This helps visualize the geographical context of launch operations.</a:t>
            </a:r>
          </a:p>
          <a:p>
            <a:pPr>
              <a:buFont typeface="+mj-lt"/>
              <a:buAutoNum type="arabicPeriod"/>
            </a:pPr>
            <a:r>
              <a:rPr lang="en-US" sz="1400" b="1" dirty="0"/>
              <a:t>Marker Clusters</a:t>
            </a:r>
            <a:endParaRPr lang="en-US" sz="1400" dirty="0"/>
          </a:p>
          <a:p>
            <a:pPr marL="457200" lvl="1" indent="0">
              <a:buNone/>
            </a:pPr>
            <a:r>
              <a:rPr lang="en-US" sz="1400" dirty="0"/>
              <a:t>Used marker clusters to group nearby launch sites, improving map readability and allowing users to zoom in on areas with multiple launches.</a:t>
            </a:r>
            <a:endParaRPr lang="en-US" sz="1400" dirty="0">
              <a:solidFill>
                <a:schemeClr val="accent3">
                  <a:lumMod val="25000"/>
                </a:schemeClr>
              </a:solidFill>
              <a:latin typeface="Abadi" panose="020B0604020104020204" pitchFamily="34" charset="0"/>
            </a:endParaRPr>
          </a:p>
          <a:p>
            <a:pPr>
              <a:lnSpc>
                <a:spcPct val="100000"/>
              </a:lnSpc>
              <a:spcBef>
                <a:spcPts val="1400"/>
              </a:spcBef>
            </a:pP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14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sz="1400" dirty="0"/>
          </a:p>
          <a:p>
            <a:endParaRPr lang="en-US" sz="14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began by preparing the data, selecting key features (e.g., booster name, payload mass, orbit), applying feature scaling, and splitting the dataset into training and testing sets. We evaluated several models, including Logistic Regression, Random Forest, and SVM, using cross-validation to avoid overfitting. Performance was assessed using metrics such as accuracy, precision, recall, and the confusion matrix. After initial evaluations, we performed hyperparameter tuning with Grid Search to improve model performance. The best-performing model, a tuned Random Forest, was validated on the test set, achieving improved precision and recall, which reduced false positives and negatives.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71601"/>
            <a:ext cx="10444486" cy="4653972"/>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2200" dirty="0">
                <a:solidFill>
                  <a:schemeClr val="accent3">
                    <a:lumMod val="25000"/>
                  </a:schemeClr>
                </a:solidFill>
                <a:latin typeface="Abadi" panose="020B0604020104020204" pitchFamily="34" charset="0"/>
              </a:rPr>
              <a:t>Exploratory Data Analysis Results</a:t>
            </a:r>
          </a:p>
          <a:p>
            <a:r>
              <a:rPr lang="en-US" sz="2200" dirty="0">
                <a:solidFill>
                  <a:schemeClr val="accent3">
                    <a:lumMod val="25000"/>
                  </a:schemeClr>
                </a:solidFill>
                <a:latin typeface="Abadi" panose="020B0604020104020204" pitchFamily="34" charset="0"/>
              </a:rPr>
              <a:t>Through exploratory data analysis (EDA), we examined key patterns and trends in the dataset. Using visualizations such as line charts, bar plots, and scatter plots, we identified variations in launch success rates based on geographic locations and payload mass. The analysis revealed that certain launch sites had higher success rates, and the payload mass was inversely related to the success of first-stage landings. Additionally, categorical features like orbit and booster version significantly influenced the landing outcomes. Data wrangling also showed the distribution of successful versus unsuccessful launches across different orbits and time periods.</a:t>
            </a: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Predictive Analysis Results</a:t>
            </a:r>
          </a:p>
          <a:p>
            <a:r>
              <a:rPr lang="en-US" sz="2200" dirty="0">
                <a:solidFill>
                  <a:schemeClr val="accent3">
                    <a:lumMod val="25000"/>
                  </a:schemeClr>
                </a:solidFill>
                <a:latin typeface="Abadi" panose="020B0604020104020204" pitchFamily="34" charset="0"/>
              </a:rPr>
              <a:t>In the predictive analysis, we built a classification model to predict Falcon 9’s first-stage landing success. After evaluating various models, including Logistic Regression, Random Forest, and SVM, the Random Forest model showed the best performance. By tuning hyperparameters via Grid Search, the model achieved high accuracy, precision, and recall, with a significant reduction in false negatives. The final model's performance on the test set confirmed its reliability in predicting landing success, helping optimize decision-making for future launches.</a:t>
            </a:r>
          </a:p>
          <a:p>
            <a:endParaRPr lang="en-US" sz="16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337733"/>
            <a:ext cx="10751295" cy="4531255"/>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scatter plot of Flight Number vs. Launch Site</a:t>
            </a: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4DF8FE16-1EBD-44ED-41D3-D466D689BF65}"/>
              </a:ext>
            </a:extLst>
          </p:cNvPr>
          <p:cNvPicPr>
            <a:picLocks noChangeAspect="1"/>
          </p:cNvPicPr>
          <p:nvPr/>
        </p:nvPicPr>
        <p:blipFill>
          <a:blip r:embed="rId3"/>
          <a:stretch>
            <a:fillRect/>
          </a:stretch>
        </p:blipFill>
        <p:spPr>
          <a:xfrm>
            <a:off x="346980" y="1989936"/>
            <a:ext cx="11269287" cy="230773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376073"/>
            <a:ext cx="10928003" cy="4649499"/>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scatter plot of Payload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88967214-1649-CAE1-9D3F-CBB401722E84}"/>
              </a:ext>
            </a:extLst>
          </p:cNvPr>
          <p:cNvPicPr>
            <a:picLocks noChangeAspect="1"/>
          </p:cNvPicPr>
          <p:nvPr/>
        </p:nvPicPr>
        <p:blipFill>
          <a:blip r:embed="rId3"/>
          <a:stretch>
            <a:fillRect/>
          </a:stretch>
        </p:blipFill>
        <p:spPr>
          <a:xfrm>
            <a:off x="132518" y="1807234"/>
            <a:ext cx="11926964" cy="242921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55833"/>
            <a:ext cx="8486283" cy="46094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5E63A385-D9D8-9C8B-915E-1095D937CC22}"/>
              </a:ext>
            </a:extLst>
          </p:cNvPr>
          <p:cNvPicPr>
            <a:picLocks noChangeAspect="1"/>
          </p:cNvPicPr>
          <p:nvPr/>
        </p:nvPicPr>
        <p:blipFill>
          <a:blip r:embed="rId3"/>
          <a:stretch>
            <a:fillRect/>
          </a:stretch>
        </p:blipFill>
        <p:spPr>
          <a:xfrm>
            <a:off x="1798973" y="1816783"/>
            <a:ext cx="6915799" cy="432339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71600"/>
            <a:ext cx="11069892" cy="4509744"/>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31277DA3-B570-9205-4F6E-FD0E67738D9D}"/>
              </a:ext>
            </a:extLst>
          </p:cNvPr>
          <p:cNvPicPr>
            <a:picLocks noChangeAspect="1"/>
          </p:cNvPicPr>
          <p:nvPr/>
        </p:nvPicPr>
        <p:blipFill>
          <a:blip r:embed="rId3"/>
          <a:stretch>
            <a:fillRect/>
          </a:stretch>
        </p:blipFill>
        <p:spPr>
          <a:xfrm>
            <a:off x="170623" y="1846321"/>
            <a:ext cx="11850754" cy="238158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08538"/>
            <a:ext cx="10817644" cy="4560450"/>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DCBE632C-095B-26AF-1530-DC7C764038B6}"/>
              </a:ext>
            </a:extLst>
          </p:cNvPr>
          <p:cNvPicPr>
            <a:picLocks noChangeAspect="1"/>
          </p:cNvPicPr>
          <p:nvPr/>
        </p:nvPicPr>
        <p:blipFill>
          <a:blip r:embed="rId3"/>
          <a:stretch>
            <a:fillRect/>
          </a:stretch>
        </p:blipFill>
        <p:spPr>
          <a:xfrm>
            <a:off x="165860" y="1779197"/>
            <a:ext cx="11860280" cy="2448267"/>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unique launch sites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0EC97CA4-5452-B7DD-13BD-0BDC9366ACC3}"/>
              </a:ext>
            </a:extLst>
          </p:cNvPr>
          <p:cNvPicPr>
            <a:picLocks noChangeAspect="1"/>
          </p:cNvPicPr>
          <p:nvPr/>
        </p:nvPicPr>
        <p:blipFill>
          <a:blip r:embed="rId3"/>
          <a:stretch>
            <a:fillRect/>
          </a:stretch>
        </p:blipFill>
        <p:spPr>
          <a:xfrm>
            <a:off x="1041491" y="2211156"/>
            <a:ext cx="5792446" cy="310318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55016" y="1380967"/>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launch sites begin with `CCA`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A6BED438-F52F-F7DB-F9CB-DC6436203A1A}"/>
              </a:ext>
            </a:extLst>
          </p:cNvPr>
          <p:cNvPicPr>
            <a:picLocks noChangeAspect="1"/>
          </p:cNvPicPr>
          <p:nvPr/>
        </p:nvPicPr>
        <p:blipFill>
          <a:blip r:embed="rId3"/>
          <a:stretch>
            <a:fillRect/>
          </a:stretch>
        </p:blipFill>
        <p:spPr>
          <a:xfrm>
            <a:off x="2427668" y="1768836"/>
            <a:ext cx="6430272" cy="465837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boosters from NASA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C2ED6EB6-F04F-8E2A-58A3-47F2A8CA8996}"/>
              </a:ext>
            </a:extLst>
          </p:cNvPr>
          <p:cNvPicPr>
            <a:picLocks noChangeAspect="1"/>
          </p:cNvPicPr>
          <p:nvPr/>
        </p:nvPicPr>
        <p:blipFill>
          <a:blip r:embed="rId3"/>
          <a:stretch>
            <a:fillRect/>
          </a:stretch>
        </p:blipFill>
        <p:spPr>
          <a:xfrm>
            <a:off x="1025999" y="2300440"/>
            <a:ext cx="10450891" cy="2287601"/>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booster version F9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18768913-7120-E4E4-FD4F-C3E62D0E49F0}"/>
              </a:ext>
            </a:extLst>
          </p:cNvPr>
          <p:cNvPicPr>
            <a:picLocks noChangeAspect="1"/>
          </p:cNvPicPr>
          <p:nvPr/>
        </p:nvPicPr>
        <p:blipFill>
          <a:blip r:embed="rId3"/>
          <a:stretch>
            <a:fillRect/>
          </a:stretch>
        </p:blipFill>
        <p:spPr>
          <a:xfrm>
            <a:off x="1113448" y="2213424"/>
            <a:ext cx="9745588" cy="191917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first successful landing outcome on ground pad</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64AFAE6A-93DC-AE51-3204-08F0C460631E}"/>
              </a:ext>
            </a:extLst>
          </p:cNvPr>
          <p:cNvPicPr>
            <a:picLocks noChangeAspect="1"/>
          </p:cNvPicPr>
          <p:nvPr/>
        </p:nvPicPr>
        <p:blipFill>
          <a:blip r:embed="rId3"/>
          <a:stretch>
            <a:fillRect/>
          </a:stretch>
        </p:blipFill>
        <p:spPr>
          <a:xfrm>
            <a:off x="929042" y="1817133"/>
            <a:ext cx="10904664" cy="196880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names of boosters which have successfully landed on drone ship and had payload mass greater than 4000 but less than 6000</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D4404A99-2E53-290C-51EA-3225933D3EFF}"/>
              </a:ext>
            </a:extLst>
          </p:cNvPr>
          <p:cNvPicPr>
            <a:picLocks noChangeAspect="1"/>
          </p:cNvPicPr>
          <p:nvPr/>
        </p:nvPicPr>
        <p:blipFill>
          <a:blip r:embed="rId3"/>
          <a:stretch>
            <a:fillRect/>
          </a:stretch>
        </p:blipFill>
        <p:spPr>
          <a:xfrm>
            <a:off x="1049321" y="2134581"/>
            <a:ext cx="9021985" cy="359772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number of successful and failure mission outcomes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E0ED777B-EC30-1BEB-2191-2A6203AB0540}"/>
              </a:ext>
            </a:extLst>
          </p:cNvPr>
          <p:cNvPicPr>
            <a:picLocks noChangeAspect="1"/>
          </p:cNvPicPr>
          <p:nvPr/>
        </p:nvPicPr>
        <p:blipFill>
          <a:blip r:embed="rId3"/>
          <a:stretch>
            <a:fillRect/>
          </a:stretch>
        </p:blipFill>
        <p:spPr>
          <a:xfrm>
            <a:off x="1091427" y="1770244"/>
            <a:ext cx="9078916" cy="3122597"/>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53330"/>
            <a:ext cx="9745589" cy="506601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names of the booster which have carried the maximum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4307199B-313B-5A78-AC1A-AF53C0517AE1}"/>
              </a:ext>
            </a:extLst>
          </p:cNvPr>
          <p:cNvPicPr>
            <a:picLocks noChangeAspect="1"/>
          </p:cNvPicPr>
          <p:nvPr/>
        </p:nvPicPr>
        <p:blipFill>
          <a:blip r:embed="rId3"/>
          <a:stretch>
            <a:fillRect/>
          </a:stretch>
        </p:blipFill>
        <p:spPr>
          <a:xfrm>
            <a:off x="1025094" y="1586303"/>
            <a:ext cx="8455789" cy="476469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376434"/>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TextBox 1">
            <a:extLst>
              <a:ext uri="{FF2B5EF4-FFF2-40B4-BE49-F238E27FC236}">
                <a16:creationId xmlns:a16="http://schemas.microsoft.com/office/drawing/2014/main" id="{287A41B7-78FD-4816-2BAA-3B60198B3D75}"/>
              </a:ext>
            </a:extLst>
          </p:cNvPr>
          <p:cNvSpPr txBox="1"/>
          <p:nvPr/>
        </p:nvSpPr>
        <p:spPr>
          <a:xfrm>
            <a:off x="770011" y="1376434"/>
            <a:ext cx="10687961" cy="4154984"/>
          </a:xfrm>
          <a:prstGeom prst="rect">
            <a:avLst/>
          </a:prstGeom>
          <a:noFill/>
        </p:spPr>
        <p:txBody>
          <a:bodyPr wrap="square" rtlCol="0">
            <a:spAutoFit/>
          </a:bodyPr>
          <a:lstStyle/>
          <a:p>
            <a:r>
              <a:rPr lang="en-US" sz="2200" dirty="0">
                <a:solidFill>
                  <a:schemeClr val="accent3">
                    <a:lumMod val="25000"/>
                  </a:schemeClr>
                </a:solidFill>
                <a:latin typeface="Abadi" panose="020B0604020104020204" pitchFamily="34" charset="0"/>
              </a:rPr>
              <a:t>Data on SpaceX launches, including variables like booster name, payload mass, orbit, and landing outcomes, was collected using GET requests and converted 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Web scraping techniques with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were used to extract additional data from HTML tables, which was then cleaned and wrangled for analysis. Missing values were handled, and exploratory data analysis was conducted to examine launch sites, orbits, and mission outcomes. SQL queries were employed to extract and filter data from relational databases for further insights. Visualization tools like Matplotlib and Seaborn were used to create charts for trend analysis. The analysis also explored SpaceX’s launch site locations using interactive Folium maps to assess the impact of geography on launch success rates. Additionally, a machine learning model was developed to predict the successful landing of the Falcon 9’s first stage, providing valuable insights for optimizing launch decisions and reducing costs.</a:t>
            </a:r>
            <a:endParaRPr lang="en-IN"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937499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a:t>
            </a:r>
          </a:p>
          <a:p>
            <a:pPr marL="0" indent="0">
              <a:lnSpc>
                <a:spcPct val="100000"/>
              </a:lnSpc>
              <a:spcBef>
                <a:spcPts val="1400"/>
              </a:spcBef>
              <a:buNone/>
            </a:pPr>
            <a:r>
              <a:rPr lang="en-US" sz="2200" dirty="0">
                <a:solidFill>
                  <a:schemeClr val="accent3">
                    <a:lumMod val="25000"/>
                  </a:schemeClr>
                </a:solidFill>
                <a:latin typeface="Abadi"/>
              </a:rPr>
              <a:t>drone ship, their booster versions, and </a:t>
            </a:r>
          </a:p>
          <a:p>
            <a:pPr marL="0" indent="0">
              <a:lnSpc>
                <a:spcPct val="100000"/>
              </a:lnSpc>
              <a:spcBef>
                <a:spcPts val="1400"/>
              </a:spcBef>
              <a:buNone/>
            </a:pPr>
            <a:r>
              <a:rPr lang="en-US" sz="2200" dirty="0">
                <a:solidFill>
                  <a:schemeClr val="accent3">
                    <a:lumMod val="25000"/>
                  </a:schemeClr>
                </a:solidFill>
                <a:latin typeface="Abadi"/>
              </a:rPr>
              <a:t>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F86A3E80-E9C8-9720-BA8A-D02B4985F979}"/>
              </a:ext>
            </a:extLst>
          </p:cNvPr>
          <p:cNvPicPr>
            <a:picLocks noChangeAspect="1"/>
          </p:cNvPicPr>
          <p:nvPr/>
        </p:nvPicPr>
        <p:blipFill>
          <a:blip r:embed="rId3"/>
          <a:stretch>
            <a:fillRect/>
          </a:stretch>
        </p:blipFill>
        <p:spPr>
          <a:xfrm>
            <a:off x="5642805" y="1380967"/>
            <a:ext cx="5374393" cy="477041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10687962" cy="4644606"/>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E98181FF-E348-595C-B6D0-5C3C62FC634B}"/>
              </a:ext>
            </a:extLst>
          </p:cNvPr>
          <p:cNvPicPr>
            <a:picLocks noChangeAspect="1"/>
          </p:cNvPicPr>
          <p:nvPr/>
        </p:nvPicPr>
        <p:blipFill>
          <a:blip r:embed="rId3"/>
          <a:stretch>
            <a:fillRect/>
          </a:stretch>
        </p:blipFill>
        <p:spPr>
          <a:xfrm>
            <a:off x="994099" y="2155184"/>
            <a:ext cx="7941353" cy="3981017"/>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80967"/>
            <a:ext cx="10687961" cy="4644606"/>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marL="0" indent="0">
              <a:buNone/>
            </a:pP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6" name="Picture 5">
            <a:extLst>
              <a:ext uri="{FF2B5EF4-FFF2-40B4-BE49-F238E27FC236}">
                <a16:creationId xmlns:a16="http://schemas.microsoft.com/office/drawing/2014/main" id="{1C168EF7-812B-FE3F-89DD-6C121AA4765F}"/>
              </a:ext>
            </a:extLst>
          </p:cNvPr>
          <p:cNvPicPr>
            <a:picLocks noChangeAspect="1"/>
          </p:cNvPicPr>
          <p:nvPr/>
        </p:nvPicPr>
        <p:blipFill>
          <a:blip r:embed="rId3"/>
          <a:stretch>
            <a:fillRect/>
          </a:stretch>
        </p:blipFill>
        <p:spPr>
          <a:xfrm>
            <a:off x="1165982" y="1380967"/>
            <a:ext cx="9165134" cy="510929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253331"/>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spcBef>
                <a:spcPts val="1400"/>
              </a:spcBef>
              <a:buNone/>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4" name="Picture 3">
            <a:extLst>
              <a:ext uri="{FF2B5EF4-FFF2-40B4-BE49-F238E27FC236}">
                <a16:creationId xmlns:a16="http://schemas.microsoft.com/office/drawing/2014/main" id="{FB37334B-B0EF-5961-B738-CB62A75C3421}"/>
              </a:ext>
            </a:extLst>
          </p:cNvPr>
          <p:cNvPicPr>
            <a:picLocks noChangeAspect="1"/>
          </p:cNvPicPr>
          <p:nvPr/>
        </p:nvPicPr>
        <p:blipFill>
          <a:blip r:embed="rId3"/>
          <a:stretch>
            <a:fillRect/>
          </a:stretch>
        </p:blipFill>
        <p:spPr>
          <a:xfrm>
            <a:off x="968864" y="1934037"/>
            <a:ext cx="10663325" cy="438531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11181358"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4" name="Picture 3">
            <a:extLst>
              <a:ext uri="{FF2B5EF4-FFF2-40B4-BE49-F238E27FC236}">
                <a16:creationId xmlns:a16="http://schemas.microsoft.com/office/drawing/2014/main" id="{9138C9B0-B69F-DC14-49F4-C80919AF2E00}"/>
              </a:ext>
            </a:extLst>
          </p:cNvPr>
          <p:cNvPicPr>
            <a:picLocks noChangeAspect="1"/>
          </p:cNvPicPr>
          <p:nvPr/>
        </p:nvPicPr>
        <p:blipFill>
          <a:blip r:embed="rId3"/>
          <a:stretch>
            <a:fillRect/>
          </a:stretch>
        </p:blipFill>
        <p:spPr>
          <a:xfrm>
            <a:off x="1030164" y="2412626"/>
            <a:ext cx="8895787" cy="401458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23206"/>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of the best performing model</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3E401267-90D8-9E7C-A120-AAF71127F042}"/>
              </a:ext>
            </a:extLst>
          </p:cNvPr>
          <p:cNvPicPr>
            <a:picLocks noChangeAspect="1"/>
          </p:cNvPicPr>
          <p:nvPr/>
        </p:nvPicPr>
        <p:blipFill>
          <a:blip r:embed="rId3"/>
          <a:stretch>
            <a:fillRect/>
          </a:stretch>
        </p:blipFill>
        <p:spPr>
          <a:xfrm>
            <a:off x="2248388" y="1870553"/>
            <a:ext cx="5708496" cy="483823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674235"/>
            <a:ext cx="10363210" cy="4351338"/>
          </a:xfrm>
          <a:prstGeom prst="rect">
            <a:avLst/>
          </a:prstGeom>
        </p:spPr>
        <p:txBody>
          <a:bodyPr>
            <a:normAutofit/>
          </a:bodyPr>
          <a:lstStyle/>
          <a:p>
            <a:pPr>
              <a:buFont typeface="+mj-lt"/>
              <a:buAutoNum type="arabicPeriod"/>
            </a:pPr>
            <a:r>
              <a:rPr lang="en-US" sz="1600" b="1" dirty="0"/>
              <a:t>Data-Driven Insights</a:t>
            </a:r>
            <a:r>
              <a:rPr lang="en-US" sz="1600" dirty="0"/>
              <a:t>: The project successfully explored and analyzed SpaceX's Falcon 9 launches, providing valuable insights into factors influencing launch success rates, such as launch site locations, payload mass, and orbital trajectories.</a:t>
            </a:r>
          </a:p>
          <a:p>
            <a:pPr>
              <a:buFont typeface="+mj-lt"/>
              <a:buAutoNum type="arabicPeriod"/>
            </a:pPr>
            <a:r>
              <a:rPr lang="en-US" sz="1600" b="1" dirty="0"/>
              <a:t>Machine Learning Predictions</a:t>
            </a:r>
            <a:r>
              <a:rPr lang="en-US" sz="1600" dirty="0"/>
              <a:t>: The predictive model developed to forecast Falcon 9's first-stage landing success performed with high accuracy, helping optimize SpaceX’s launch strategies and reduce costs. Random Forest, after hyperparameter tuning, proved to be the best-performing model.</a:t>
            </a:r>
          </a:p>
          <a:p>
            <a:pPr>
              <a:buFont typeface="+mj-lt"/>
              <a:buAutoNum type="arabicPeriod"/>
            </a:pPr>
            <a:r>
              <a:rPr lang="en-US" sz="1600" b="1" dirty="0"/>
              <a:t>Impact of Launch Sites</a:t>
            </a:r>
            <a:r>
              <a:rPr lang="en-US" sz="1600" dirty="0"/>
              <a:t>: Analyzing the geographic locations of launch sites using interactive maps revealed patterns where certain launch sites had higher success probabilities, which could guide future launch planning decisions.</a:t>
            </a:r>
          </a:p>
          <a:p>
            <a:pPr>
              <a:buFont typeface="+mj-lt"/>
              <a:buAutoNum type="arabicPeriod"/>
            </a:pPr>
            <a:r>
              <a:rPr lang="en-US" sz="1600" b="1" dirty="0"/>
              <a:t>Future Improvements</a:t>
            </a:r>
            <a:r>
              <a:rPr lang="en-US" sz="1600" dirty="0"/>
              <a:t>: Further refinement of the model with additional data, advanced feature engineering, and trying other algorithms (e.g., </a:t>
            </a:r>
            <a:r>
              <a:rPr lang="en-US" sz="1600" dirty="0" err="1"/>
              <a:t>XGBoost</a:t>
            </a:r>
            <a:r>
              <a:rPr lang="en-US" sz="1600" dirty="0"/>
              <a:t>) could enhance prediction accuracy and reliability.</a:t>
            </a:r>
          </a:p>
          <a:p>
            <a:pPr>
              <a:buFont typeface="+mj-lt"/>
              <a:buAutoNum type="arabicPeriod"/>
            </a:pPr>
            <a:r>
              <a:rPr lang="en-US" sz="1600" b="1" dirty="0"/>
              <a:t>Practical Applications</a:t>
            </a:r>
            <a:r>
              <a:rPr lang="en-US" sz="1600" dirty="0"/>
              <a:t>: The insights and predictions from this analysis have the potential to be applied in real-world decision-making, helping SpaceX and other space agencies improve launch success rates and operational efficiency.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1566710"/>
            <a:ext cx="11025265" cy="44588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In this project we are trying to predict if the Falcon 9 first stage will land successfully or not. By using SpaceX data if we can determine if the first stage will land, we can determine the cost of a launch. This information can be used if an alternate company wants to bid against SpaceX for a rocket launch. </a:t>
            </a:r>
          </a:p>
          <a:p>
            <a:pPr marL="0" indent="0">
              <a:spcBef>
                <a:spcPts val="1400"/>
              </a:spcBef>
              <a:buNone/>
            </a:pPr>
            <a:r>
              <a:rPr lang="en-US" sz="2200" dirty="0">
                <a:solidFill>
                  <a:schemeClr val="accent3">
                    <a:lumMod val="25000"/>
                  </a:schemeClr>
                </a:solidFill>
                <a:latin typeface="Abadi" panose="020B0604020104020204" pitchFamily="34" charset="0"/>
              </a:rPr>
              <a:t>Objectives:</a:t>
            </a:r>
          </a:p>
          <a:p>
            <a:pPr algn="l">
              <a:buFont typeface="Arial" panose="020B0604020202020204" pitchFamily="34" charset="0"/>
              <a:buChar char="•"/>
            </a:pPr>
            <a:r>
              <a:rPr lang="en-US" sz="2200" dirty="0">
                <a:solidFill>
                  <a:schemeClr val="accent3">
                    <a:lumMod val="25000"/>
                  </a:schemeClr>
                </a:solidFill>
                <a:latin typeface="Abadi" panose="020B0604020104020204" pitchFamily="34" charset="0"/>
              </a:rPr>
              <a:t>We will develop Python code to manipulate data in a Pandas data frame</a:t>
            </a:r>
          </a:p>
          <a:p>
            <a:pPr algn="l">
              <a:buFont typeface="Arial" panose="020B0604020202020204" pitchFamily="34" charset="0"/>
              <a:buChar char="•"/>
            </a:pPr>
            <a:r>
              <a:rPr lang="en-US" sz="2200" dirty="0">
                <a:solidFill>
                  <a:schemeClr val="accent3">
                    <a:lumMod val="25000"/>
                  </a:schemeClr>
                </a:solidFill>
                <a:latin typeface="Abadi" panose="020B0604020104020204" pitchFamily="34" charset="0"/>
              </a:rPr>
              <a:t>Creating a Python Pandas data frame by converting a JSON file</a:t>
            </a:r>
          </a:p>
          <a:p>
            <a:pPr algn="l">
              <a:buFont typeface="Arial" panose="020B0604020202020204" pitchFamily="34" charset="0"/>
              <a:buChar char="•"/>
            </a:pPr>
            <a:r>
              <a:rPr lang="en-US" sz="2200" dirty="0">
                <a:solidFill>
                  <a:schemeClr val="accent3">
                    <a:lumMod val="25000"/>
                  </a:schemeClr>
                </a:solidFill>
                <a:latin typeface="Abadi" panose="020B0604020104020204" pitchFamily="34" charset="0"/>
              </a:rPr>
              <a:t>Creating a </a:t>
            </a:r>
            <a:r>
              <a:rPr lang="en-US" sz="2200" dirty="0" err="1">
                <a:solidFill>
                  <a:schemeClr val="accent3">
                    <a:lumMod val="25000"/>
                  </a:schemeClr>
                </a:solidFill>
                <a:latin typeface="Abadi" panose="020B0604020104020204" pitchFamily="34" charset="0"/>
              </a:rPr>
              <a:t>Jupyter</a:t>
            </a:r>
            <a:r>
              <a:rPr lang="en-US" sz="2200" dirty="0">
                <a:solidFill>
                  <a:schemeClr val="accent3">
                    <a:lumMod val="25000"/>
                  </a:schemeClr>
                </a:solidFill>
                <a:latin typeface="Abadi" panose="020B0604020104020204" pitchFamily="34" charset="0"/>
              </a:rPr>
              <a:t> notebook and make it sharable using GitHub</a:t>
            </a:r>
          </a:p>
          <a:p>
            <a:pPr algn="l">
              <a:buFont typeface="Arial" panose="020B0604020202020204" pitchFamily="34" charset="0"/>
              <a:buChar char="•"/>
            </a:pPr>
            <a:r>
              <a:rPr lang="en-US" sz="2200" dirty="0">
                <a:solidFill>
                  <a:schemeClr val="accent3">
                    <a:lumMod val="25000"/>
                  </a:schemeClr>
                </a:solidFill>
                <a:latin typeface="Abadi" panose="020B0604020104020204" pitchFamily="34" charset="0"/>
              </a:rPr>
              <a:t>Utilize data science methodologies</a:t>
            </a:r>
          </a:p>
          <a:p>
            <a:pPr algn="l">
              <a:buFont typeface="Arial" panose="020B0604020202020204" pitchFamily="34" charset="0"/>
              <a:buChar char="•"/>
            </a:pPr>
            <a:r>
              <a:rPr lang="en-US" sz="2200" dirty="0">
                <a:solidFill>
                  <a:schemeClr val="accent3">
                    <a:lumMod val="25000"/>
                  </a:schemeClr>
                </a:solidFill>
                <a:latin typeface="Abadi" panose="020B0604020104020204" pitchFamily="34" charset="0"/>
              </a:rPr>
              <a:t>Utilize data analysis tools to load a dataset, clean it, and find out interesting insights from it.</a:t>
            </a:r>
          </a:p>
          <a:p>
            <a:pPr marL="0" indent="0">
              <a:spcBef>
                <a:spcPts val="1400"/>
              </a:spcBef>
              <a:buNone/>
            </a:pPr>
            <a:endParaRPr lang="en-US" sz="2200" dirty="0">
              <a:solidFill>
                <a:schemeClr val="accent3">
                  <a:lumMod val="25000"/>
                </a:schemeClr>
              </a:solidFill>
              <a:latin typeface="Abadi" panose="020B0604020104020204" pitchFamily="34" charset="0"/>
            </a:endParaRP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3742"/>
            <a:ext cx="10104817" cy="5211877"/>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400" dirty="0">
                <a:solidFill>
                  <a:srgbClr val="0B49CB"/>
                </a:solidFill>
                <a:latin typeface="Abadi"/>
              </a:rPr>
              <a:t>Executive Summary</a:t>
            </a:r>
          </a:p>
          <a:p>
            <a:pPr>
              <a:lnSpc>
                <a:spcPct val="120000"/>
              </a:lnSpc>
              <a:spcBef>
                <a:spcPts val="1400"/>
              </a:spcBef>
            </a:pPr>
            <a:r>
              <a:rPr lang="en-US" sz="1400" dirty="0">
                <a:solidFill>
                  <a:schemeClr val="accent3">
                    <a:lumMod val="25000"/>
                  </a:schemeClr>
                </a:solidFill>
                <a:latin typeface="Abadi"/>
              </a:rPr>
              <a:t>Data collection methodology: </a:t>
            </a:r>
            <a:r>
              <a:rPr lang="en-US" sz="1400" dirty="0"/>
              <a:t>collected data such as booster name, longitude, latitude, </a:t>
            </a:r>
            <a:r>
              <a:rPr lang="en-US" sz="1400" dirty="0" err="1"/>
              <a:t>payloadmass</a:t>
            </a:r>
            <a:r>
              <a:rPr lang="en-US" sz="1400" dirty="0"/>
              <a:t>, orbit, landing outcomes, landing type and so on with the helper functions. Extracted the data with the GET request and converted to Json file using Pandas </a:t>
            </a:r>
            <a:r>
              <a:rPr lang="en-US" sz="1400" dirty="0" err="1"/>
              <a:t>Dataframe</a:t>
            </a:r>
            <a:r>
              <a:rPr lang="en-US" sz="1400" dirty="0"/>
              <a:t>. After that we have taken the required features and created the lists to create new </a:t>
            </a:r>
            <a:r>
              <a:rPr lang="en-US" sz="1400" dirty="0" err="1"/>
              <a:t>dataframe</a:t>
            </a:r>
            <a:r>
              <a:rPr lang="en-US" sz="1400" dirty="0"/>
              <a:t> and included on Falcon9 Launches to the table. Next found missing values using .mean(), .replace(), </a:t>
            </a:r>
            <a:r>
              <a:rPr lang="en-US" sz="1400" dirty="0" err="1"/>
              <a:t>np.nan</a:t>
            </a:r>
            <a:r>
              <a:rPr lang="en-US" sz="1400" dirty="0"/>
              <a:t> functions.</a:t>
            </a:r>
            <a:endParaRPr lang="en-US" sz="1400" dirty="0">
              <a:solidFill>
                <a:schemeClr val="accent3">
                  <a:lumMod val="25000"/>
                </a:schemeClr>
              </a:solidFill>
              <a:latin typeface="Abadi"/>
            </a:endParaRPr>
          </a:p>
          <a:p>
            <a:pPr>
              <a:lnSpc>
                <a:spcPct val="120000"/>
              </a:lnSpc>
              <a:spcBef>
                <a:spcPts val="1400"/>
              </a:spcBef>
            </a:pPr>
            <a:r>
              <a:rPr lang="en-US" sz="1400" dirty="0">
                <a:solidFill>
                  <a:schemeClr val="accent3">
                    <a:lumMod val="25000"/>
                  </a:schemeClr>
                </a:solidFill>
                <a:latin typeface="Abadi"/>
              </a:rPr>
              <a:t>Perform data wrangling: </a:t>
            </a:r>
            <a:r>
              <a:rPr lang="en-US" sz="1400" dirty="0"/>
              <a:t>Performed exploratory data analysis and determined training labels. Calculated number of launches on each site using </a:t>
            </a:r>
            <a:r>
              <a:rPr lang="en-US" sz="1400" dirty="0" err="1"/>
              <a:t>value_counts</a:t>
            </a:r>
            <a:r>
              <a:rPr lang="en-US" sz="1400" dirty="0"/>
              <a:t>() method and also number and occurrence of each orbit, mission outcome using .</a:t>
            </a:r>
            <a:r>
              <a:rPr lang="en-US" sz="1400" dirty="0" err="1"/>
              <a:t>value_counts</a:t>
            </a:r>
            <a:r>
              <a:rPr lang="en-US" sz="1400" dirty="0"/>
              <a:t>(). Then created outcomes where second stage did not land successfully.</a:t>
            </a:r>
            <a:endParaRPr lang="en-US" sz="1400" dirty="0">
              <a:solidFill>
                <a:schemeClr val="bg2">
                  <a:lumMod val="50000"/>
                </a:schemeClr>
              </a:solidFill>
              <a:latin typeface="Abadi"/>
            </a:endParaRPr>
          </a:p>
          <a:p>
            <a:pPr>
              <a:lnSpc>
                <a:spcPct val="120000"/>
              </a:lnSpc>
              <a:spcBef>
                <a:spcPts val="1400"/>
              </a:spcBef>
            </a:pPr>
            <a:r>
              <a:rPr lang="en-US" sz="1400" dirty="0">
                <a:solidFill>
                  <a:schemeClr val="accent3">
                    <a:lumMod val="25000"/>
                  </a:schemeClr>
                </a:solidFill>
                <a:latin typeface="Abadi"/>
              </a:rPr>
              <a:t>Perform exploratory data analysis (EDA) using visualization and SQL: </a:t>
            </a:r>
            <a:r>
              <a:rPr lang="en-US" sz="1400" dirty="0"/>
              <a:t>: C</a:t>
            </a:r>
            <a:r>
              <a:rPr lang="en-IN" sz="1400" dirty="0" err="1"/>
              <a:t>onducted</a:t>
            </a:r>
            <a:r>
              <a:rPr lang="en-IN" sz="1400" dirty="0"/>
              <a:t> EDA on various datasets, leveraging pandas for data manipulation and Matplotlib/Seaborn for data visualization.</a:t>
            </a:r>
            <a:r>
              <a:rPr lang="en-US" sz="1400" dirty="0"/>
              <a:t>  Key visualizations included line charts, bar plots, and scatter plots to analyze trends and patterns in datasets.</a:t>
            </a:r>
            <a:endParaRPr lang="en-US" sz="1400" dirty="0">
              <a:solidFill>
                <a:schemeClr val="accent3">
                  <a:lumMod val="25000"/>
                </a:schemeClr>
              </a:solidFill>
              <a:latin typeface="Abadi"/>
            </a:endParaRPr>
          </a:p>
          <a:p>
            <a:pPr>
              <a:lnSpc>
                <a:spcPct val="120000"/>
              </a:lnSpc>
              <a:spcBef>
                <a:spcPts val="1400"/>
              </a:spcBef>
            </a:pPr>
            <a:r>
              <a:rPr lang="en-US" sz="1400" dirty="0">
                <a:solidFill>
                  <a:schemeClr val="accent3">
                    <a:lumMod val="25000"/>
                  </a:schemeClr>
                </a:solidFill>
                <a:latin typeface="Abadi"/>
              </a:rPr>
              <a:t>Perform interactive visual analytics using Folium and </a:t>
            </a:r>
            <a:r>
              <a:rPr lang="en-US" sz="1400" dirty="0" err="1">
                <a:solidFill>
                  <a:schemeClr val="accent3">
                    <a:lumMod val="25000"/>
                  </a:schemeClr>
                </a:solidFill>
                <a:latin typeface="Abadi"/>
              </a:rPr>
              <a:t>Plotly</a:t>
            </a:r>
            <a:r>
              <a:rPr lang="en-US" sz="1400" dirty="0">
                <a:solidFill>
                  <a:schemeClr val="accent3">
                    <a:lumMod val="25000"/>
                  </a:schemeClr>
                </a:solidFill>
                <a:latin typeface="Abadi"/>
              </a:rPr>
              <a:t> Dash: </a:t>
            </a:r>
            <a:r>
              <a:rPr lang="en-IN" sz="1400" dirty="0"/>
              <a:t>This </a:t>
            </a:r>
            <a:r>
              <a:rPr lang="en-US" sz="1400" dirty="0"/>
              <a:t>analysis explores SpaceX's launch sites using interactive maps created with Folium. It aims to investigate the impact of geographic location on launch success rates, providing insights into how proximity and site characteristics could influence rocket launches.</a:t>
            </a:r>
            <a:endParaRPr lang="en-US" sz="1400" dirty="0">
              <a:solidFill>
                <a:schemeClr val="accent3">
                  <a:lumMod val="25000"/>
                </a:schemeClr>
              </a:solidFill>
              <a:latin typeface="Abadi"/>
            </a:endParaRPr>
          </a:p>
          <a:p>
            <a:pPr>
              <a:lnSpc>
                <a:spcPct val="120000"/>
              </a:lnSpc>
              <a:spcBef>
                <a:spcPts val="1400"/>
              </a:spcBef>
            </a:pPr>
            <a:r>
              <a:rPr lang="en-US" sz="1400" dirty="0">
                <a:solidFill>
                  <a:schemeClr val="accent3">
                    <a:lumMod val="25000"/>
                  </a:schemeClr>
                </a:solidFill>
                <a:latin typeface="Abadi"/>
              </a:rPr>
              <a:t>Perform predictive analysis using classification models: </a:t>
            </a:r>
            <a:r>
              <a:rPr lang="en-US" sz="1400" dirty="0"/>
              <a:t>A machine learning model is developed to predict the successful landing of Falcon 9’s first stage, a key factor in reducing launch costs. The model uses data from previous analyses to make predictions, helping SpaceX and potential competitors optimize launch decisions and costs.</a:t>
            </a:r>
          </a:p>
          <a:p>
            <a:pPr>
              <a:lnSpc>
                <a:spcPct val="120000"/>
              </a:lnSpc>
              <a:spcBef>
                <a:spcPts val="1400"/>
              </a:spcBef>
            </a:pPr>
            <a:endParaRPr lang="en-US" sz="1400" dirty="0">
              <a:solidFill>
                <a:schemeClr val="accent3">
                  <a:lumMod val="25000"/>
                </a:schemeClr>
              </a:solidFill>
              <a:latin typeface="Abadi"/>
            </a:endParaRPr>
          </a:p>
          <a:p>
            <a:pPr>
              <a:lnSpc>
                <a:spcPct val="100000"/>
              </a:lnSpc>
              <a:spcBef>
                <a:spcPts val="1400"/>
              </a:spcBef>
            </a:pPr>
            <a:endParaRPr lang="en-US" sz="1400" dirty="0">
              <a:solidFill>
                <a:schemeClr val="accent3">
                  <a:lumMod val="25000"/>
                </a:schemeClr>
              </a:solidFill>
              <a:latin typeface="Abadi"/>
            </a:endParaRPr>
          </a:p>
          <a:p>
            <a:pPr>
              <a:lnSpc>
                <a:spcPct val="100000"/>
              </a:lnSpc>
              <a:spcBef>
                <a:spcPts val="1400"/>
              </a:spcBef>
            </a:pPr>
            <a:endParaRPr lang="en-US" sz="1400" dirty="0">
              <a:solidFill>
                <a:schemeClr val="accent3">
                  <a:lumMod val="25000"/>
                </a:schemeClr>
              </a:solidFill>
              <a:latin typeface="Abadi"/>
            </a:endParaRPr>
          </a:p>
          <a:p>
            <a:pPr>
              <a:lnSpc>
                <a:spcPct val="100000"/>
              </a:lnSpc>
              <a:spcBef>
                <a:spcPts val="1400"/>
              </a:spcBef>
            </a:pPr>
            <a:endParaRPr lang="en-US" sz="1400" dirty="0">
              <a:solidFill>
                <a:schemeClr val="accent3">
                  <a:lumMod val="25000"/>
                </a:schemeClr>
              </a:solidFill>
              <a:latin typeface="Abadi"/>
            </a:endParaRPr>
          </a:p>
          <a:p>
            <a:pPr>
              <a:lnSpc>
                <a:spcPct val="100000"/>
              </a:lnSpc>
              <a:spcBef>
                <a:spcPts val="1400"/>
              </a:spcBef>
            </a:pPr>
            <a:endParaRPr lang="en-US" sz="14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Content Placeholder 2">
            <a:extLst>
              <a:ext uri="{FF2B5EF4-FFF2-40B4-BE49-F238E27FC236}">
                <a16:creationId xmlns:a16="http://schemas.microsoft.com/office/drawing/2014/main" id="{5022BE61-8058-0BBF-80A4-A3264EB9CE3A}"/>
              </a:ext>
            </a:extLst>
          </p:cNvPr>
          <p:cNvSpPr>
            <a:spLocks noGrp="1" noChangeArrowheads="1"/>
          </p:cNvSpPr>
          <p:nvPr>
            <p:ph idx="4294967295"/>
          </p:nvPr>
        </p:nvSpPr>
        <p:spPr bwMode="auto">
          <a:xfrm>
            <a:off x="615495" y="1244378"/>
            <a:ext cx="11269662" cy="4985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GET Request</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Arial" panose="020B0604020202020204" pitchFamily="34" charset="0"/>
              </a:rPr>
              <a:t> Data was initially collected through an HTTP GET request from SpaceX’s public API.</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Data Conversion to JSON</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Arial" panose="020B0604020202020204" pitchFamily="34" charset="0"/>
              </a:rPr>
              <a:t> The response from the GET request was converted into JSON format for ease of processing.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Pandas </a:t>
            </a:r>
            <a:r>
              <a:rPr kumimoji="0" lang="en-US" altLang="en-US" sz="2000" b="1" i="0" u="none" strike="noStrike" cap="none" normalizeH="0" baseline="0" dirty="0" err="1">
                <a:ln>
                  <a:noFill/>
                </a:ln>
                <a:solidFill>
                  <a:schemeClr val="tx1"/>
                </a:solidFill>
                <a:effectLst/>
                <a:latin typeface="Arial" panose="020B0604020202020204" pitchFamily="34" charset="0"/>
              </a:rPr>
              <a:t>DataFrame</a:t>
            </a:r>
            <a:r>
              <a:rPr kumimoji="0" lang="en-US" altLang="en-US" sz="2000" b="1" i="0" u="none" strike="noStrike" cap="none" normalizeH="0" baseline="0" dirty="0">
                <a:ln>
                  <a:noFill/>
                </a:ln>
                <a:solidFill>
                  <a:schemeClr val="tx1"/>
                </a:solidFill>
                <a:effectLst/>
                <a:latin typeface="Arial" panose="020B0604020202020204" pitchFamily="34" charset="0"/>
              </a:rPr>
              <a:t> Creation</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Arial" panose="020B0604020202020204" pitchFamily="34" charset="0"/>
              </a:rPr>
              <a:t> The JSON data was loaded into a pandas </a:t>
            </a:r>
            <a:r>
              <a:rPr kumimoji="0" lang="en-US" altLang="en-US" sz="2000" b="0" i="0" u="none" strike="noStrike" cap="none" normalizeH="0" baseline="0" dirty="0" err="1">
                <a:ln>
                  <a:noFill/>
                </a:ln>
                <a:solidFill>
                  <a:schemeClr val="tx1"/>
                </a:solidFill>
                <a:effectLst/>
                <a:latin typeface="Arial" panose="020B0604020202020204" pitchFamily="34" charset="0"/>
              </a:rPr>
              <a:t>DataFrame</a:t>
            </a:r>
            <a:r>
              <a:rPr kumimoji="0" lang="en-US" altLang="en-US" sz="2000" b="0" i="0" u="none" strike="noStrike" cap="none" normalizeH="0" baseline="0" dirty="0">
                <a:ln>
                  <a:noFill/>
                </a:ln>
                <a:solidFill>
                  <a:schemeClr val="tx1"/>
                </a:solidFill>
                <a:effectLst/>
                <a:latin typeface="Arial" panose="020B0604020202020204" pitchFamily="34" charset="0"/>
              </a:rPr>
              <a:t> for structured analysis.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Feature Selection</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Arial" panose="020B0604020202020204" pitchFamily="34" charset="0"/>
              </a:rPr>
              <a:t> Key features were selected from the </a:t>
            </a:r>
            <a:r>
              <a:rPr kumimoji="0" lang="en-US" altLang="en-US" sz="2000" b="0" i="0" u="none" strike="noStrike" cap="none" normalizeH="0" baseline="0" dirty="0" err="1">
                <a:ln>
                  <a:noFill/>
                </a:ln>
                <a:solidFill>
                  <a:schemeClr val="tx1"/>
                </a:solidFill>
                <a:effectLst/>
                <a:latin typeface="Arial" panose="020B0604020202020204" pitchFamily="34" charset="0"/>
              </a:rPr>
              <a:t>DataFrame</a:t>
            </a:r>
            <a:r>
              <a:rPr kumimoji="0" lang="en-US" altLang="en-US" sz="2000" b="0" i="0" u="none" strike="noStrike" cap="none" normalizeH="0" baseline="0" dirty="0">
                <a:ln>
                  <a:noFill/>
                </a:ln>
                <a:solidFill>
                  <a:schemeClr val="tx1"/>
                </a:solidFill>
                <a:effectLst/>
                <a:latin typeface="Arial" panose="020B0604020202020204" pitchFamily="34" charset="0"/>
              </a:rPr>
              <a:t>, such as </a:t>
            </a:r>
            <a:r>
              <a:rPr kumimoji="0" lang="en-US" altLang="en-US" sz="2000" b="0" i="0" u="none" strike="noStrike" cap="none" normalizeH="0" baseline="0" dirty="0">
                <a:ln>
                  <a:noFill/>
                </a:ln>
                <a:solidFill>
                  <a:schemeClr val="tx1"/>
                </a:solidFill>
                <a:effectLst/>
                <a:latin typeface="Arial Unicode MS"/>
              </a:rPr>
              <a:t>booster name</a:t>
            </a:r>
            <a:r>
              <a:rPr kumimoji="0" lang="en-US" altLang="en-US" sz="2000" b="0" i="0" u="none" strike="noStrike" cap="none" normalizeH="0" baseline="0" dirty="0">
                <a:ln>
                  <a:noFill/>
                </a:ln>
                <a:solidFill>
                  <a:schemeClr val="tx1"/>
                </a:solidFill>
                <a:effectLst/>
              </a:rPr>
              <a:t>, </a:t>
            </a:r>
            <a:r>
              <a:rPr kumimoji="0" lang="en-US" altLang="en-US" sz="2000" b="0" i="0" u="none" strike="noStrike" cap="none" normalizeH="0" baseline="0" dirty="0">
                <a:ln>
                  <a:noFill/>
                </a:ln>
                <a:solidFill>
                  <a:schemeClr val="tx1"/>
                </a:solidFill>
                <a:effectLst/>
                <a:latin typeface="Arial Unicode MS"/>
              </a:rPr>
              <a:t>longitude</a:t>
            </a:r>
            <a:r>
              <a:rPr kumimoji="0" lang="en-US" altLang="en-US" sz="2000" b="0" i="0" u="none" strike="noStrike" cap="none" normalizeH="0" baseline="0" dirty="0">
                <a:ln>
                  <a:noFill/>
                </a:ln>
                <a:solidFill>
                  <a:schemeClr val="tx1"/>
                </a:solidFill>
                <a:effectLst/>
              </a:rPr>
              <a:t>, </a:t>
            </a:r>
            <a:r>
              <a:rPr kumimoji="0" lang="en-US" altLang="en-US" sz="2000" b="0" i="0" u="none" strike="noStrike" cap="none" normalizeH="0" baseline="0" dirty="0">
                <a:ln>
                  <a:noFill/>
                </a:ln>
                <a:solidFill>
                  <a:schemeClr val="tx1"/>
                </a:solidFill>
                <a:effectLst/>
                <a:latin typeface="Arial Unicode MS"/>
              </a:rPr>
              <a:t>latitude</a:t>
            </a:r>
            <a:r>
              <a:rPr kumimoji="0" lang="en-US" altLang="en-US" sz="2000" b="0" i="0" u="none" strike="noStrike" cap="none" normalizeH="0" baseline="0" dirty="0">
                <a:ln>
                  <a:noFill/>
                </a:ln>
                <a:solidFill>
                  <a:schemeClr val="tx1"/>
                </a:solidFill>
                <a:effectLst/>
              </a:rPr>
              <a:t>,  </a:t>
            </a:r>
            <a:r>
              <a:rPr kumimoji="0" lang="en-US" altLang="en-US" sz="2000" b="0" i="0" u="none" strike="noStrike" cap="none" normalizeH="0" baseline="0" dirty="0">
                <a:ln>
                  <a:noFill/>
                </a:ln>
                <a:solidFill>
                  <a:schemeClr val="tx1"/>
                </a:solidFill>
                <a:effectLst/>
                <a:latin typeface="Arial Unicode MS"/>
              </a:rPr>
              <a:t>payload mass</a:t>
            </a:r>
            <a:r>
              <a:rPr kumimoji="0" lang="en-US" altLang="en-US" sz="2000" b="0" i="0" u="none" strike="noStrike" cap="none" normalizeH="0" baseline="0" dirty="0">
                <a:ln>
                  <a:noFill/>
                </a:ln>
                <a:solidFill>
                  <a:schemeClr val="tx1"/>
                </a:solidFill>
                <a:effectLst/>
              </a:rPr>
              <a:t>, </a:t>
            </a:r>
            <a:r>
              <a:rPr kumimoji="0" lang="en-US" altLang="en-US" sz="2000" b="0" i="0" u="none" strike="noStrike" cap="none" normalizeH="0" baseline="0" dirty="0">
                <a:ln>
                  <a:noFill/>
                </a:ln>
                <a:solidFill>
                  <a:schemeClr val="tx1"/>
                </a:solidFill>
                <a:effectLst/>
                <a:latin typeface="Arial Unicode MS"/>
              </a:rPr>
              <a:t>orbit</a:t>
            </a:r>
            <a:r>
              <a:rPr kumimoji="0" lang="en-US" altLang="en-US" sz="2000" b="0" i="0" u="none" strike="noStrike" cap="none" normalizeH="0" baseline="0" dirty="0">
                <a:ln>
                  <a:noFill/>
                </a:ln>
                <a:solidFill>
                  <a:schemeClr val="tx1"/>
                </a:solidFill>
                <a:effectLst/>
              </a:rPr>
              <a:t>, </a:t>
            </a:r>
            <a:r>
              <a:rPr kumimoji="0" lang="en-US" altLang="en-US" sz="2000" b="0" i="0" u="none" strike="noStrike" cap="none" normalizeH="0" baseline="0" dirty="0">
                <a:ln>
                  <a:noFill/>
                </a:ln>
                <a:solidFill>
                  <a:schemeClr val="tx1"/>
                </a:solidFill>
                <a:effectLst/>
                <a:latin typeface="Arial Unicode MS"/>
              </a:rPr>
              <a:t>landing outcomes</a:t>
            </a:r>
            <a:r>
              <a:rPr kumimoji="0" lang="en-US" altLang="en-US" sz="2000" b="0" i="0" u="none" strike="noStrike" cap="none" normalizeH="0" baseline="0" dirty="0">
                <a:ln>
                  <a:noFill/>
                </a:ln>
                <a:solidFill>
                  <a:schemeClr val="tx1"/>
                </a:solidFill>
                <a:effectLst/>
              </a:rPr>
              <a:t>, and </a:t>
            </a:r>
            <a:r>
              <a:rPr kumimoji="0" lang="en-US" altLang="en-US" sz="2000" b="0" i="0" u="none" strike="noStrike" cap="none" normalizeH="0" baseline="0" dirty="0">
                <a:ln>
                  <a:noFill/>
                </a:ln>
                <a:solidFill>
                  <a:schemeClr val="tx1"/>
                </a:solidFill>
                <a:effectLst/>
                <a:latin typeface="Arial Unicode MS"/>
              </a:rPr>
              <a:t>landing type</a:t>
            </a:r>
            <a:r>
              <a:rPr kumimoji="0" lang="en-US" altLang="en-US" sz="2000" b="0" i="0" u="none"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Handling Missing Data</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Arial" panose="020B0604020202020204" pitchFamily="34" charset="0"/>
              </a:rPr>
              <a:t> Missing values were identified using functions like </a:t>
            </a:r>
            <a:r>
              <a:rPr kumimoji="0" lang="en-US" altLang="en-US" sz="2000" b="0" i="0" u="none" strike="noStrike" cap="none" normalizeH="0" baseline="0" dirty="0">
                <a:ln>
                  <a:noFill/>
                </a:ln>
                <a:solidFill>
                  <a:schemeClr val="tx1"/>
                </a:solidFill>
                <a:effectLst/>
                <a:latin typeface="Arial Unicode MS"/>
              </a:rPr>
              <a:t>.</a:t>
            </a:r>
            <a:r>
              <a:rPr kumimoji="0" lang="en-US" altLang="en-US" sz="2000" b="0" i="0" u="none" strike="noStrike" cap="none" normalizeH="0" baseline="0" dirty="0" err="1">
                <a:ln>
                  <a:noFill/>
                </a:ln>
                <a:solidFill>
                  <a:schemeClr val="tx1"/>
                </a:solidFill>
                <a:effectLst/>
                <a:latin typeface="Arial Unicode MS"/>
              </a:rPr>
              <a:t>isnull</a:t>
            </a:r>
            <a:r>
              <a:rPr kumimoji="0" lang="en-US" altLang="en-US" sz="2000" b="0" i="0" u="none" strike="noStrike" cap="none" normalizeH="0" baseline="0" dirty="0">
                <a:ln>
                  <a:noFill/>
                </a:ln>
                <a:solidFill>
                  <a:schemeClr val="tx1"/>
                </a:solidFill>
                <a:effectLst/>
                <a:latin typeface="Arial Unicode MS"/>
              </a:rPr>
              <a:t>()</a:t>
            </a:r>
            <a:r>
              <a:rPr kumimoji="0" lang="en-US" altLang="en-US" sz="2000" b="0" i="0" u="none" strike="noStrike" cap="none" normalizeH="0" baseline="0" dirty="0">
                <a:ln>
                  <a:noFill/>
                </a:ln>
                <a:solidFill>
                  <a:schemeClr val="tx1"/>
                </a:solidFill>
                <a:effectLst/>
              </a:rPr>
              <a:t>, and handled by replacing them with the mean or a default value using </a:t>
            </a:r>
            <a:r>
              <a:rPr kumimoji="0" lang="en-US" altLang="en-US" sz="2000" b="0" i="0" u="none" strike="noStrike" cap="none" normalizeH="0" baseline="0" dirty="0">
                <a:ln>
                  <a:noFill/>
                </a:ln>
                <a:solidFill>
                  <a:schemeClr val="tx1"/>
                </a:solidFill>
                <a:effectLst/>
                <a:latin typeface="Arial Unicode MS"/>
              </a:rPr>
              <a:t>.replace()</a:t>
            </a:r>
            <a:r>
              <a:rPr kumimoji="0" lang="en-US" altLang="en-US" sz="2000" b="0" i="0" u="none" strike="noStrike" cap="none" normalizeH="0" baseline="0" dirty="0">
                <a:ln>
                  <a:noFill/>
                </a:ln>
                <a:solidFill>
                  <a:schemeClr val="tx1"/>
                </a:solidFill>
                <a:effectLst/>
              </a:rPr>
              <a:t> or </a:t>
            </a:r>
            <a:r>
              <a:rPr kumimoji="0" lang="en-US" altLang="en-US" sz="2000" b="0" i="0" u="none" strike="noStrike" cap="none" normalizeH="0" baseline="0" dirty="0" err="1">
                <a:ln>
                  <a:noFill/>
                </a:ln>
                <a:solidFill>
                  <a:schemeClr val="tx1"/>
                </a:solidFill>
                <a:effectLst/>
                <a:latin typeface="Arial Unicode MS"/>
              </a:rPr>
              <a:t>np.nan</a:t>
            </a:r>
            <a:r>
              <a:rPr kumimoji="0" lang="en-US" altLang="en-US" sz="2000" b="0" i="0" u="none"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List Creation for New </a:t>
            </a:r>
            <a:r>
              <a:rPr kumimoji="0" lang="en-US" altLang="en-US" sz="2000" b="1" i="0" u="none" strike="noStrike" cap="none" normalizeH="0" baseline="0" dirty="0" err="1">
                <a:ln>
                  <a:noFill/>
                </a:ln>
                <a:solidFill>
                  <a:schemeClr val="tx1"/>
                </a:solidFill>
                <a:effectLst/>
                <a:latin typeface="Arial" panose="020B0604020202020204" pitchFamily="34" charset="0"/>
              </a:rPr>
              <a:t>DataFrame</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Arial" panose="020B0604020202020204" pitchFamily="34" charset="0"/>
              </a:rPr>
              <a:t> Lists were created for the selected features, focusing specifically on Falcon 9 launches.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1" y="1488335"/>
            <a:ext cx="5461000" cy="4524795"/>
          </a:xfrm>
          <a:prstGeom prst="rect">
            <a:avLst/>
          </a:prstGeom>
          <a:ln>
            <a:solidFill>
              <a:srgbClr val="0B49CB"/>
            </a:solidFill>
            <a:prstDash val="dash"/>
          </a:ln>
        </p:spPr>
        <p:txBody>
          <a:bodyPr vert="horz" lIns="91440" tIns="45720" rIns="91440" bIns="45720" rtlCol="0" anchor="t">
            <a:normAutofit/>
          </a:bodyPr>
          <a:lstStyle/>
          <a:p>
            <a:pPr marL="0" indent="0" algn="ctr">
              <a:buNone/>
            </a:pPr>
            <a:r>
              <a:rPr lang="en-IN" sz="1600" dirty="0"/>
              <a:t>GET Request to API(</a:t>
            </a:r>
            <a:r>
              <a:rPr lang="en-US" sz="1600" dirty="0"/>
              <a:t>Data request to SpaceX API)</a:t>
            </a:r>
            <a:endParaRPr lang="en-US" sz="1600" dirty="0">
              <a:solidFill>
                <a:srgbClr val="1C7DDB"/>
              </a:solidFill>
              <a:latin typeface="Abadi"/>
            </a:endParaRPr>
          </a:p>
          <a:p>
            <a:pPr marL="0" indent="0">
              <a:buNone/>
            </a:pPr>
            <a:endParaRPr lang="en-US" sz="1600" dirty="0">
              <a:solidFill>
                <a:srgbClr val="1C7DDB"/>
              </a:solidFill>
              <a:latin typeface="Abadi"/>
            </a:endParaRPr>
          </a:p>
          <a:p>
            <a:pPr marL="0" indent="0">
              <a:buNone/>
            </a:pPr>
            <a:endParaRPr lang="en-US" sz="1600" dirty="0">
              <a:solidFill>
                <a:srgbClr val="1C7DDB"/>
              </a:solidFill>
              <a:latin typeface="Abadi"/>
            </a:endParaRPr>
          </a:p>
          <a:p>
            <a:pPr marL="0" indent="0">
              <a:buNone/>
            </a:pPr>
            <a:endParaRPr lang="en-US" sz="16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eaLnBrk="0" fontAlgn="base" hangingPunct="0">
              <a:lnSpc>
                <a:spcPct val="100000"/>
              </a:lnSpc>
              <a:spcBef>
                <a:spcPct val="0"/>
              </a:spcBef>
              <a:spcAft>
                <a:spcPct val="0"/>
              </a:spcAft>
            </a:pPr>
            <a:r>
              <a:rPr lang="en-US" altLang="en-US" sz="2200" b="1" dirty="0">
                <a:latin typeface="Arial" panose="020B0604020202020204" pitchFamily="34" charset="0"/>
              </a:rPr>
              <a:t>New </a:t>
            </a:r>
            <a:r>
              <a:rPr lang="en-US" altLang="en-US" sz="2200" b="1" dirty="0" err="1">
                <a:latin typeface="Arial" panose="020B0604020202020204" pitchFamily="34" charset="0"/>
              </a:rPr>
              <a:t>DataFrame</a:t>
            </a:r>
            <a:r>
              <a:rPr lang="en-US" altLang="en-US" sz="2200" b="1" dirty="0">
                <a:latin typeface="Arial" panose="020B0604020202020204" pitchFamily="34" charset="0"/>
              </a:rPr>
              <a:t> Construction</a:t>
            </a:r>
            <a:r>
              <a:rPr lang="en-US" altLang="en-US" sz="2200" dirty="0">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Arial" panose="020B0604020202020204" pitchFamily="34" charset="0"/>
              </a:rPr>
              <a:t> A new </a:t>
            </a:r>
            <a:r>
              <a:rPr lang="en-US" altLang="en-US" sz="2200" dirty="0" err="1">
                <a:latin typeface="Arial" panose="020B0604020202020204" pitchFamily="34" charset="0"/>
              </a:rPr>
              <a:t>DataFrame</a:t>
            </a:r>
            <a:r>
              <a:rPr lang="en-US" altLang="en-US" sz="2200" dirty="0">
                <a:latin typeface="Arial" panose="020B0604020202020204" pitchFamily="34" charset="0"/>
              </a:rPr>
              <a:t> was constructed from the cleaned and processed data.</a:t>
            </a:r>
          </a:p>
          <a:p>
            <a:pPr eaLnBrk="0" fontAlgn="base" hangingPunct="0">
              <a:lnSpc>
                <a:spcPct val="100000"/>
              </a:lnSpc>
              <a:spcBef>
                <a:spcPct val="0"/>
              </a:spcBef>
              <a:spcAft>
                <a:spcPct val="0"/>
              </a:spcAft>
            </a:pPr>
            <a:r>
              <a:rPr lang="en-US" altLang="en-US" sz="2200" b="1" dirty="0">
                <a:latin typeface="Arial" panose="020B0604020202020204" pitchFamily="34" charset="0"/>
              </a:rPr>
              <a:t>Final Data Preparation</a:t>
            </a:r>
            <a:r>
              <a:rPr lang="en-US" altLang="en-US" sz="2200" dirty="0">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Arial" panose="020B0604020202020204" pitchFamily="34" charset="0"/>
              </a:rPr>
              <a:t> The data was finalized with all necessary columns, and further ready for analysis and exploration.</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cxnSp>
        <p:nvCxnSpPr>
          <p:cNvPr id="7" name="Straight Arrow Connector 6">
            <a:extLst>
              <a:ext uri="{FF2B5EF4-FFF2-40B4-BE49-F238E27FC236}">
                <a16:creationId xmlns:a16="http://schemas.microsoft.com/office/drawing/2014/main" id="{F44D62E0-D167-C70F-7AF8-197E0AA00568}"/>
              </a:ext>
            </a:extLst>
          </p:cNvPr>
          <p:cNvCxnSpPr/>
          <p:nvPr/>
        </p:nvCxnSpPr>
        <p:spPr>
          <a:xfrm>
            <a:off x="8641144" y="1761067"/>
            <a:ext cx="0" cy="321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7537AC4-9415-D4C0-4A20-BFA6E9F36131}"/>
              </a:ext>
            </a:extLst>
          </p:cNvPr>
          <p:cNvSpPr txBox="1"/>
          <p:nvPr/>
        </p:nvSpPr>
        <p:spPr>
          <a:xfrm>
            <a:off x="6607581" y="2058482"/>
            <a:ext cx="4231317" cy="338554"/>
          </a:xfrm>
          <a:prstGeom prst="rect">
            <a:avLst/>
          </a:prstGeom>
          <a:noFill/>
        </p:spPr>
        <p:txBody>
          <a:bodyPr wrap="square" rtlCol="0">
            <a:spAutoFit/>
          </a:bodyPr>
          <a:lstStyle/>
          <a:p>
            <a:r>
              <a:rPr lang="en-IN" sz="1600" dirty="0"/>
              <a:t>Convert Response to JSON(Parse and load JSON)</a:t>
            </a:r>
          </a:p>
        </p:txBody>
      </p:sp>
      <p:cxnSp>
        <p:nvCxnSpPr>
          <p:cNvPr id="9" name="Straight Arrow Connector 8">
            <a:extLst>
              <a:ext uri="{FF2B5EF4-FFF2-40B4-BE49-F238E27FC236}">
                <a16:creationId xmlns:a16="http://schemas.microsoft.com/office/drawing/2014/main" id="{4BE5B85F-10F8-F655-4850-9A7D40950E0D}"/>
              </a:ext>
            </a:extLst>
          </p:cNvPr>
          <p:cNvCxnSpPr/>
          <p:nvPr/>
        </p:nvCxnSpPr>
        <p:spPr>
          <a:xfrm>
            <a:off x="8634499" y="2312458"/>
            <a:ext cx="0" cy="321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D982639-F700-6B1A-5106-F4C45ADB6088}"/>
              </a:ext>
            </a:extLst>
          </p:cNvPr>
          <p:cNvSpPr txBox="1"/>
          <p:nvPr/>
        </p:nvSpPr>
        <p:spPr>
          <a:xfrm>
            <a:off x="6607581" y="2613783"/>
            <a:ext cx="4111219" cy="338554"/>
          </a:xfrm>
          <a:prstGeom prst="rect">
            <a:avLst/>
          </a:prstGeom>
          <a:noFill/>
        </p:spPr>
        <p:txBody>
          <a:bodyPr wrap="square" rtlCol="0">
            <a:spAutoFit/>
          </a:bodyPr>
          <a:lstStyle/>
          <a:p>
            <a:r>
              <a:rPr lang="en-IN" sz="1600" dirty="0"/>
              <a:t>Create Pandas </a:t>
            </a:r>
            <a:r>
              <a:rPr lang="en-IN" sz="1600" dirty="0" err="1"/>
              <a:t>DataFrame</a:t>
            </a:r>
            <a:r>
              <a:rPr lang="en-IN" sz="1600" dirty="0"/>
              <a:t>(Structure the data)</a:t>
            </a:r>
          </a:p>
        </p:txBody>
      </p:sp>
      <p:cxnSp>
        <p:nvCxnSpPr>
          <p:cNvPr id="12" name="Straight Arrow Connector 11">
            <a:extLst>
              <a:ext uri="{FF2B5EF4-FFF2-40B4-BE49-F238E27FC236}">
                <a16:creationId xmlns:a16="http://schemas.microsoft.com/office/drawing/2014/main" id="{9F93494A-F9A6-DFE4-F24D-20855627DDFA}"/>
              </a:ext>
            </a:extLst>
          </p:cNvPr>
          <p:cNvCxnSpPr/>
          <p:nvPr/>
        </p:nvCxnSpPr>
        <p:spPr>
          <a:xfrm>
            <a:off x="8677584" y="2929467"/>
            <a:ext cx="0" cy="321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4748DD7-54E9-569B-CAA5-1DD53DAF10CE}"/>
              </a:ext>
            </a:extLst>
          </p:cNvPr>
          <p:cNvSpPr txBox="1"/>
          <p:nvPr/>
        </p:nvSpPr>
        <p:spPr>
          <a:xfrm>
            <a:off x="6351323" y="3204780"/>
            <a:ext cx="4934285" cy="338554"/>
          </a:xfrm>
          <a:prstGeom prst="rect">
            <a:avLst/>
          </a:prstGeom>
          <a:noFill/>
        </p:spPr>
        <p:txBody>
          <a:bodyPr wrap="square" rtlCol="0">
            <a:spAutoFit/>
          </a:bodyPr>
          <a:lstStyle/>
          <a:p>
            <a:r>
              <a:rPr lang="en-IN" sz="1600" dirty="0"/>
              <a:t>Select Key Features (</a:t>
            </a:r>
            <a:r>
              <a:rPr lang="en-US" sz="1600" dirty="0"/>
              <a:t>Booster, orbit, payload mass, </a:t>
            </a:r>
            <a:r>
              <a:rPr lang="en-US" sz="1600" dirty="0" err="1"/>
              <a:t>etc</a:t>
            </a:r>
            <a:r>
              <a:rPr lang="en-US" sz="1600" dirty="0"/>
              <a:t>)</a:t>
            </a:r>
            <a:endParaRPr lang="en-IN" sz="1600" dirty="0"/>
          </a:p>
        </p:txBody>
      </p:sp>
      <p:cxnSp>
        <p:nvCxnSpPr>
          <p:cNvPr id="14" name="Straight Arrow Connector 13">
            <a:extLst>
              <a:ext uri="{FF2B5EF4-FFF2-40B4-BE49-F238E27FC236}">
                <a16:creationId xmlns:a16="http://schemas.microsoft.com/office/drawing/2014/main" id="{CFA867E9-D0C9-9AE7-3F2D-C2D38C3BB508}"/>
              </a:ext>
            </a:extLst>
          </p:cNvPr>
          <p:cNvCxnSpPr/>
          <p:nvPr/>
        </p:nvCxnSpPr>
        <p:spPr>
          <a:xfrm>
            <a:off x="8671689" y="3429000"/>
            <a:ext cx="0" cy="321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187A9CB-5A92-89FC-9509-AD00C7CA0EF4}"/>
              </a:ext>
            </a:extLst>
          </p:cNvPr>
          <p:cNvSpPr txBox="1"/>
          <p:nvPr/>
        </p:nvSpPr>
        <p:spPr>
          <a:xfrm>
            <a:off x="7700326" y="3707253"/>
            <a:ext cx="2726264" cy="369332"/>
          </a:xfrm>
          <a:prstGeom prst="rect">
            <a:avLst/>
          </a:prstGeom>
          <a:noFill/>
        </p:spPr>
        <p:txBody>
          <a:bodyPr wrap="square" rtlCol="0">
            <a:spAutoFit/>
          </a:bodyPr>
          <a:lstStyle/>
          <a:p>
            <a:r>
              <a:rPr lang="en-IN" dirty="0"/>
              <a:t>Handle </a:t>
            </a:r>
            <a:r>
              <a:rPr lang="en-IN" sz="1600" dirty="0"/>
              <a:t>Missing</a:t>
            </a:r>
            <a:r>
              <a:rPr lang="en-IN" dirty="0"/>
              <a:t> Data</a:t>
            </a:r>
          </a:p>
        </p:txBody>
      </p:sp>
      <p:sp>
        <p:nvSpPr>
          <p:cNvPr id="16" name="TextBox 15">
            <a:extLst>
              <a:ext uri="{FF2B5EF4-FFF2-40B4-BE49-F238E27FC236}">
                <a16:creationId xmlns:a16="http://schemas.microsoft.com/office/drawing/2014/main" id="{B09EAB2B-9D4E-F9BA-B9E2-50E2820225F2}"/>
              </a:ext>
            </a:extLst>
          </p:cNvPr>
          <p:cNvSpPr txBox="1"/>
          <p:nvPr/>
        </p:nvSpPr>
        <p:spPr>
          <a:xfrm>
            <a:off x="6773335" y="4238713"/>
            <a:ext cx="4512276" cy="338554"/>
          </a:xfrm>
          <a:prstGeom prst="rect">
            <a:avLst/>
          </a:prstGeom>
          <a:noFill/>
        </p:spPr>
        <p:txBody>
          <a:bodyPr wrap="square" rtlCol="0">
            <a:spAutoFit/>
          </a:bodyPr>
          <a:lstStyle/>
          <a:p>
            <a:r>
              <a:rPr lang="en-IN" sz="1600" dirty="0"/>
              <a:t>Handle Missing Data (</a:t>
            </a:r>
            <a:r>
              <a:rPr lang="en-US" sz="1600" dirty="0"/>
              <a:t>Replace with mean or </a:t>
            </a:r>
            <a:r>
              <a:rPr lang="en-US" sz="1600" dirty="0" err="1"/>
              <a:t>np.nan</a:t>
            </a:r>
            <a:r>
              <a:rPr lang="en-US" sz="1600" dirty="0"/>
              <a:t>)</a:t>
            </a:r>
            <a:endParaRPr lang="en-IN" sz="1600" dirty="0"/>
          </a:p>
        </p:txBody>
      </p:sp>
      <p:cxnSp>
        <p:nvCxnSpPr>
          <p:cNvPr id="17" name="Straight Arrow Connector 16">
            <a:extLst>
              <a:ext uri="{FF2B5EF4-FFF2-40B4-BE49-F238E27FC236}">
                <a16:creationId xmlns:a16="http://schemas.microsoft.com/office/drawing/2014/main" id="{BFBFD5D2-CC8F-3328-040F-264A534E4D06}"/>
              </a:ext>
            </a:extLst>
          </p:cNvPr>
          <p:cNvCxnSpPr/>
          <p:nvPr/>
        </p:nvCxnSpPr>
        <p:spPr>
          <a:xfrm>
            <a:off x="8646288" y="4025380"/>
            <a:ext cx="0" cy="321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CB9EAC7-FA33-8B7C-E179-34ECB5FAFA4A}"/>
              </a:ext>
            </a:extLst>
          </p:cNvPr>
          <p:cNvCxnSpPr/>
          <p:nvPr/>
        </p:nvCxnSpPr>
        <p:spPr>
          <a:xfrm>
            <a:off x="8656576" y="4451090"/>
            <a:ext cx="0" cy="321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96BF96D-EED1-6381-7438-3EBFA90ECFE7}"/>
              </a:ext>
            </a:extLst>
          </p:cNvPr>
          <p:cNvCxnSpPr/>
          <p:nvPr/>
        </p:nvCxnSpPr>
        <p:spPr>
          <a:xfrm>
            <a:off x="8656576" y="4912628"/>
            <a:ext cx="0" cy="321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76EAAC8-BBBC-B7A4-85B3-3E1F868C4858}"/>
              </a:ext>
            </a:extLst>
          </p:cNvPr>
          <p:cNvSpPr txBox="1"/>
          <p:nvPr/>
        </p:nvSpPr>
        <p:spPr>
          <a:xfrm>
            <a:off x="6607581" y="4683252"/>
            <a:ext cx="4231317" cy="338554"/>
          </a:xfrm>
          <a:prstGeom prst="rect">
            <a:avLst/>
          </a:prstGeom>
          <a:noFill/>
        </p:spPr>
        <p:txBody>
          <a:bodyPr wrap="square" rtlCol="0">
            <a:spAutoFit/>
          </a:bodyPr>
          <a:lstStyle/>
          <a:p>
            <a:r>
              <a:rPr lang="en-US" sz="1600" dirty="0"/>
              <a:t>Create Lists for Key Features(</a:t>
            </a:r>
            <a:r>
              <a:rPr lang="en-IN" sz="1600" dirty="0"/>
              <a:t>Filter Falcon 9 data)</a:t>
            </a:r>
          </a:p>
        </p:txBody>
      </p:sp>
      <p:sp>
        <p:nvSpPr>
          <p:cNvPr id="21" name="TextBox 20">
            <a:extLst>
              <a:ext uri="{FF2B5EF4-FFF2-40B4-BE49-F238E27FC236}">
                <a16:creationId xmlns:a16="http://schemas.microsoft.com/office/drawing/2014/main" id="{88871791-41A6-ADFF-C2A0-76B60A2B6224}"/>
              </a:ext>
            </a:extLst>
          </p:cNvPr>
          <p:cNvSpPr txBox="1"/>
          <p:nvPr/>
        </p:nvSpPr>
        <p:spPr>
          <a:xfrm>
            <a:off x="6351324" y="5125748"/>
            <a:ext cx="4672276" cy="338554"/>
          </a:xfrm>
          <a:prstGeom prst="rect">
            <a:avLst/>
          </a:prstGeom>
          <a:noFill/>
        </p:spPr>
        <p:txBody>
          <a:bodyPr wrap="square" rtlCol="0">
            <a:spAutoFit/>
          </a:bodyPr>
          <a:lstStyle/>
          <a:p>
            <a:r>
              <a:rPr lang="en-IN" sz="1600" dirty="0"/>
              <a:t>Construct New </a:t>
            </a:r>
            <a:r>
              <a:rPr lang="en-IN" sz="1600" dirty="0" err="1"/>
              <a:t>DataFrame</a:t>
            </a:r>
            <a:r>
              <a:rPr lang="en-IN" sz="1600" dirty="0"/>
              <a:t>(Clean and final dataset)</a:t>
            </a:r>
          </a:p>
        </p:txBody>
      </p:sp>
      <p:sp>
        <p:nvSpPr>
          <p:cNvPr id="22" name="TextBox 21">
            <a:extLst>
              <a:ext uri="{FF2B5EF4-FFF2-40B4-BE49-F238E27FC236}">
                <a16:creationId xmlns:a16="http://schemas.microsoft.com/office/drawing/2014/main" id="{CD2DE265-2E4C-5468-B3CA-9FB5D2354008}"/>
              </a:ext>
            </a:extLst>
          </p:cNvPr>
          <p:cNvSpPr txBox="1"/>
          <p:nvPr/>
        </p:nvSpPr>
        <p:spPr>
          <a:xfrm>
            <a:off x="6351324" y="5567019"/>
            <a:ext cx="4934287" cy="338554"/>
          </a:xfrm>
          <a:prstGeom prst="rect">
            <a:avLst/>
          </a:prstGeom>
          <a:noFill/>
        </p:spPr>
        <p:txBody>
          <a:bodyPr wrap="square" rtlCol="0">
            <a:spAutoFit/>
          </a:bodyPr>
          <a:lstStyle/>
          <a:p>
            <a:r>
              <a:rPr lang="en-IN" sz="1600" dirty="0"/>
              <a:t>Data Ready for Analysis (Proceed to EDA, wrangling)</a:t>
            </a:r>
          </a:p>
        </p:txBody>
      </p:sp>
      <p:cxnSp>
        <p:nvCxnSpPr>
          <p:cNvPr id="23" name="Straight Arrow Connector 22">
            <a:extLst>
              <a:ext uri="{FF2B5EF4-FFF2-40B4-BE49-F238E27FC236}">
                <a16:creationId xmlns:a16="http://schemas.microsoft.com/office/drawing/2014/main" id="{29D70B22-80CD-B31E-B5B0-C6DFD109A397}"/>
              </a:ext>
            </a:extLst>
          </p:cNvPr>
          <p:cNvCxnSpPr/>
          <p:nvPr/>
        </p:nvCxnSpPr>
        <p:spPr>
          <a:xfrm>
            <a:off x="8714772" y="5328836"/>
            <a:ext cx="0" cy="321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IN" sz="1600" dirty="0"/>
              <a:t>Send HTTP Request</a:t>
            </a:r>
          </a:p>
          <a:p>
            <a:pPr>
              <a:lnSpc>
                <a:spcPct val="100000"/>
              </a:lnSpc>
              <a:spcBef>
                <a:spcPts val="1400"/>
              </a:spcBef>
            </a:pPr>
            <a:r>
              <a:rPr lang="en-IN" sz="1600" dirty="0"/>
              <a:t>Create a </a:t>
            </a:r>
            <a:r>
              <a:rPr lang="en-IN" sz="1600" dirty="0" err="1"/>
              <a:t>BeautifulSoup</a:t>
            </a:r>
            <a:r>
              <a:rPr lang="en-IN" sz="1600" dirty="0"/>
              <a:t> Object</a:t>
            </a:r>
          </a:p>
          <a:p>
            <a:pPr>
              <a:lnSpc>
                <a:spcPct val="100000"/>
              </a:lnSpc>
              <a:spcBef>
                <a:spcPts val="1400"/>
              </a:spcBef>
            </a:pPr>
            <a:r>
              <a:rPr lang="en-IN" sz="1600" dirty="0"/>
              <a:t>Extract Table Headers</a:t>
            </a:r>
          </a:p>
          <a:p>
            <a:pPr>
              <a:lnSpc>
                <a:spcPct val="100000"/>
              </a:lnSpc>
              <a:spcBef>
                <a:spcPts val="1400"/>
              </a:spcBef>
            </a:pPr>
            <a:r>
              <a:rPr lang="en-IN" sz="1600" dirty="0"/>
              <a:t>Create an Empty Dictionary</a:t>
            </a:r>
          </a:p>
          <a:p>
            <a:pPr>
              <a:lnSpc>
                <a:spcPct val="100000"/>
              </a:lnSpc>
              <a:spcBef>
                <a:spcPts val="1400"/>
              </a:spcBef>
            </a:pPr>
            <a:r>
              <a:rPr lang="en-IN" sz="1600" dirty="0"/>
              <a:t>Extract Table Rows</a:t>
            </a:r>
          </a:p>
          <a:p>
            <a:pPr>
              <a:lnSpc>
                <a:spcPct val="100000"/>
              </a:lnSpc>
              <a:spcBef>
                <a:spcPts val="1400"/>
              </a:spcBef>
            </a:pPr>
            <a:r>
              <a:rPr lang="en-IN" sz="1600" dirty="0"/>
              <a:t>Parse and Clean Data</a:t>
            </a:r>
          </a:p>
          <a:p>
            <a:pPr>
              <a:lnSpc>
                <a:spcPct val="100000"/>
              </a:lnSpc>
              <a:spcBef>
                <a:spcPts val="1400"/>
              </a:spcBef>
            </a:pPr>
            <a:r>
              <a:rPr lang="en-IN" sz="1600" dirty="0"/>
              <a:t>Populate Dictionary</a:t>
            </a:r>
          </a:p>
          <a:p>
            <a:pPr>
              <a:lnSpc>
                <a:spcPct val="100000"/>
              </a:lnSpc>
              <a:spcBef>
                <a:spcPts val="1400"/>
              </a:spcBef>
            </a:pPr>
            <a:r>
              <a:rPr lang="en-IN" sz="1600" dirty="0"/>
              <a:t>Create Pandas </a:t>
            </a:r>
            <a:r>
              <a:rPr lang="en-IN" sz="1600" dirty="0" err="1"/>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8" name="TextBox 7">
            <a:extLst>
              <a:ext uri="{FF2B5EF4-FFF2-40B4-BE49-F238E27FC236}">
                <a16:creationId xmlns:a16="http://schemas.microsoft.com/office/drawing/2014/main" id="{BF9F3FA2-9C9A-CF7A-E40E-094ABF04ADB5}"/>
              </a:ext>
            </a:extLst>
          </p:cNvPr>
          <p:cNvSpPr txBox="1"/>
          <p:nvPr/>
        </p:nvSpPr>
        <p:spPr>
          <a:xfrm>
            <a:off x="7038372" y="2038796"/>
            <a:ext cx="3561895" cy="3565079"/>
          </a:xfrm>
          <a:prstGeom prst="rect">
            <a:avLst/>
          </a:prstGeom>
          <a:noFill/>
        </p:spPr>
        <p:txBody>
          <a:bodyPr wrap="square">
            <a:spAutoFit/>
          </a:bodyPr>
          <a:lstStyle/>
          <a:p>
            <a:pPr>
              <a:lnSpc>
                <a:spcPct val="100000"/>
              </a:lnSpc>
              <a:spcBef>
                <a:spcPts val="1400"/>
              </a:spcBef>
            </a:pPr>
            <a:r>
              <a:rPr lang="en-IN" sz="1800" dirty="0"/>
              <a:t>Send HTTP Request</a:t>
            </a:r>
          </a:p>
          <a:p>
            <a:pPr>
              <a:lnSpc>
                <a:spcPct val="100000"/>
              </a:lnSpc>
              <a:spcBef>
                <a:spcPts val="1400"/>
              </a:spcBef>
            </a:pPr>
            <a:r>
              <a:rPr lang="en-IN" sz="1800" dirty="0"/>
              <a:t>Create a </a:t>
            </a:r>
            <a:r>
              <a:rPr lang="en-IN" sz="1800" dirty="0" err="1"/>
              <a:t>BeautifulSoup</a:t>
            </a:r>
            <a:r>
              <a:rPr lang="en-IN" sz="1800" dirty="0"/>
              <a:t> Object</a:t>
            </a:r>
          </a:p>
          <a:p>
            <a:pPr>
              <a:lnSpc>
                <a:spcPct val="100000"/>
              </a:lnSpc>
              <a:spcBef>
                <a:spcPts val="1400"/>
              </a:spcBef>
            </a:pPr>
            <a:r>
              <a:rPr lang="en-IN" sz="1800" dirty="0"/>
              <a:t>Extract Table Headers</a:t>
            </a:r>
          </a:p>
          <a:p>
            <a:pPr>
              <a:lnSpc>
                <a:spcPct val="100000"/>
              </a:lnSpc>
              <a:spcBef>
                <a:spcPts val="1400"/>
              </a:spcBef>
            </a:pPr>
            <a:r>
              <a:rPr lang="en-IN" sz="1800" dirty="0"/>
              <a:t>Create an Empty Dictionary</a:t>
            </a:r>
          </a:p>
          <a:p>
            <a:pPr>
              <a:lnSpc>
                <a:spcPct val="100000"/>
              </a:lnSpc>
              <a:spcBef>
                <a:spcPts val="1400"/>
              </a:spcBef>
            </a:pPr>
            <a:r>
              <a:rPr lang="en-IN" sz="1800" dirty="0"/>
              <a:t>Extract Table Rows</a:t>
            </a:r>
          </a:p>
          <a:p>
            <a:pPr>
              <a:lnSpc>
                <a:spcPct val="100000"/>
              </a:lnSpc>
              <a:spcBef>
                <a:spcPts val="1400"/>
              </a:spcBef>
            </a:pPr>
            <a:r>
              <a:rPr lang="en-IN" sz="1800" dirty="0"/>
              <a:t>Parse and Clean Data</a:t>
            </a:r>
          </a:p>
          <a:p>
            <a:pPr>
              <a:lnSpc>
                <a:spcPct val="100000"/>
              </a:lnSpc>
              <a:spcBef>
                <a:spcPts val="1400"/>
              </a:spcBef>
            </a:pPr>
            <a:r>
              <a:rPr lang="en-IN" sz="1800" dirty="0"/>
              <a:t>Populate Dictionary</a:t>
            </a:r>
          </a:p>
          <a:p>
            <a:pPr>
              <a:lnSpc>
                <a:spcPct val="100000"/>
              </a:lnSpc>
              <a:spcBef>
                <a:spcPts val="1400"/>
              </a:spcBef>
            </a:pPr>
            <a:r>
              <a:rPr lang="en-IN" sz="1800" dirty="0"/>
              <a:t>Create Pandas </a:t>
            </a:r>
            <a:r>
              <a:rPr lang="en-IN" sz="1800" dirty="0" err="1"/>
              <a:t>DataFrame</a:t>
            </a:r>
            <a:endParaRPr lang="en-US" sz="2800" dirty="0">
              <a:solidFill>
                <a:schemeClr val="accent3">
                  <a:lumMod val="25000"/>
                </a:schemeClr>
              </a:solidFill>
              <a:latin typeface="Abadi" panose="020B0604020104020204" pitchFamily="34" charset="0"/>
            </a:endParaRPr>
          </a:p>
        </p:txBody>
      </p:sp>
      <p:cxnSp>
        <p:nvCxnSpPr>
          <p:cNvPr id="10" name="Straight Arrow Connector 9">
            <a:extLst>
              <a:ext uri="{FF2B5EF4-FFF2-40B4-BE49-F238E27FC236}">
                <a16:creationId xmlns:a16="http://schemas.microsoft.com/office/drawing/2014/main" id="{6EFAD340-3CAE-DE57-5B72-C87720BF5DB2}"/>
              </a:ext>
            </a:extLst>
          </p:cNvPr>
          <p:cNvCxnSpPr/>
          <p:nvPr/>
        </p:nvCxnSpPr>
        <p:spPr>
          <a:xfrm>
            <a:off x="7992533" y="2302933"/>
            <a:ext cx="0" cy="237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5048DDF0-AEB0-8DC2-23C2-79141BB2DD97}"/>
              </a:ext>
            </a:extLst>
          </p:cNvPr>
          <p:cNvCxnSpPr/>
          <p:nvPr/>
        </p:nvCxnSpPr>
        <p:spPr>
          <a:xfrm>
            <a:off x="7992533" y="2827866"/>
            <a:ext cx="0" cy="237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C27EB8A-211C-99E8-3878-2DA5A8D4953F}"/>
              </a:ext>
            </a:extLst>
          </p:cNvPr>
          <p:cNvCxnSpPr/>
          <p:nvPr/>
        </p:nvCxnSpPr>
        <p:spPr>
          <a:xfrm>
            <a:off x="7992533" y="3217333"/>
            <a:ext cx="0" cy="237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D578580-3F2A-F25D-EA2F-BFA167D5594B}"/>
              </a:ext>
            </a:extLst>
          </p:cNvPr>
          <p:cNvCxnSpPr/>
          <p:nvPr/>
        </p:nvCxnSpPr>
        <p:spPr>
          <a:xfrm>
            <a:off x="7992533" y="3640666"/>
            <a:ext cx="0" cy="237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6A98DA6-3F41-C049-8BF8-B99B3A061BA0}"/>
              </a:ext>
            </a:extLst>
          </p:cNvPr>
          <p:cNvCxnSpPr/>
          <p:nvPr/>
        </p:nvCxnSpPr>
        <p:spPr>
          <a:xfrm>
            <a:off x="8009466" y="4080933"/>
            <a:ext cx="0" cy="237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09A4BC8-5C3C-9C0F-7660-4B8E91702D6F}"/>
              </a:ext>
            </a:extLst>
          </p:cNvPr>
          <p:cNvCxnSpPr/>
          <p:nvPr/>
        </p:nvCxnSpPr>
        <p:spPr>
          <a:xfrm>
            <a:off x="8009466" y="4555065"/>
            <a:ext cx="0" cy="237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9579D31-05E1-D32E-BF70-3BBE4894400D}"/>
              </a:ext>
            </a:extLst>
          </p:cNvPr>
          <p:cNvCxnSpPr/>
          <p:nvPr/>
        </p:nvCxnSpPr>
        <p:spPr>
          <a:xfrm>
            <a:off x="8009466" y="5113866"/>
            <a:ext cx="0" cy="2370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1088</TotalTime>
  <Words>2452</Words>
  <Application>Microsoft Office PowerPoint</Application>
  <PresentationFormat>Widescreen</PresentationFormat>
  <Paragraphs>264</Paragraphs>
  <Slides>39</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Abadi</vt:lpstr>
      <vt:lpstr>Arial</vt:lpstr>
      <vt:lpstr>Arial Unicode MS</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Ashwanth Kumar</cp:lastModifiedBy>
  <cp:revision>199</cp:revision>
  <dcterms:created xsi:type="dcterms:W3CDTF">2021-04-29T18:58:34Z</dcterms:created>
  <dcterms:modified xsi:type="dcterms:W3CDTF">2024-09-27T14:18:37Z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